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78" r:id="rId10"/>
    <p:sldMasterId id="2147483791" r:id="rId11"/>
    <p:sldMasterId id="2147483843" r:id="rId12"/>
  </p:sldMasterIdLst>
  <p:notesMasterIdLst>
    <p:notesMasterId r:id="rId55"/>
  </p:notesMasterIdLst>
  <p:sldIdLst>
    <p:sldId id="256" r:id="rId13"/>
    <p:sldId id="257" r:id="rId14"/>
    <p:sldId id="329" r:id="rId15"/>
    <p:sldId id="328" r:id="rId16"/>
    <p:sldId id="306" r:id="rId17"/>
    <p:sldId id="259" r:id="rId18"/>
    <p:sldId id="258" r:id="rId19"/>
    <p:sldId id="260" r:id="rId20"/>
    <p:sldId id="313" r:id="rId21"/>
    <p:sldId id="331" r:id="rId22"/>
    <p:sldId id="343" r:id="rId23"/>
    <p:sldId id="333" r:id="rId24"/>
    <p:sldId id="261" r:id="rId25"/>
    <p:sldId id="321" r:id="rId26"/>
    <p:sldId id="334" r:id="rId27"/>
    <p:sldId id="335" r:id="rId28"/>
    <p:sldId id="330" r:id="rId29"/>
    <p:sldId id="263" r:id="rId30"/>
    <p:sldId id="262" r:id="rId31"/>
    <p:sldId id="314" r:id="rId32"/>
    <p:sldId id="319" r:id="rId33"/>
    <p:sldId id="340" r:id="rId34"/>
    <p:sldId id="341" r:id="rId35"/>
    <p:sldId id="316" r:id="rId36"/>
    <p:sldId id="336" r:id="rId37"/>
    <p:sldId id="338" r:id="rId38"/>
    <p:sldId id="337" r:id="rId39"/>
    <p:sldId id="339" r:id="rId40"/>
    <p:sldId id="317" r:id="rId41"/>
    <p:sldId id="323" r:id="rId42"/>
    <p:sldId id="322" r:id="rId43"/>
    <p:sldId id="318" r:id="rId44"/>
    <p:sldId id="264" r:id="rId45"/>
    <p:sldId id="265" r:id="rId46"/>
    <p:sldId id="266" r:id="rId47"/>
    <p:sldId id="307" r:id="rId48"/>
    <p:sldId id="272" r:id="rId49"/>
    <p:sldId id="308" r:id="rId50"/>
    <p:sldId id="271" r:id="rId51"/>
    <p:sldId id="277" r:id="rId52"/>
    <p:sldId id="326" r:id="rId53"/>
    <p:sldId id="332" r:id="rId54"/>
  </p:sldIdLst>
  <p:sldSz cx="18286413" cy="10287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FF5"/>
    <a:srgbClr val="FFFF66"/>
    <a:srgbClr val="FF4343"/>
    <a:srgbClr val="FFCA21"/>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73559" autoAdjust="0"/>
  </p:normalViewPr>
  <p:slideViewPr>
    <p:cSldViewPr snapToGrid="0">
      <p:cViewPr varScale="1">
        <p:scale>
          <a:sx n="39" d="100"/>
          <a:sy n="39" d="100"/>
        </p:scale>
        <p:origin x="116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TILISATEUR\Nextcloud\CPC%20-%20CPD%20-%20ERUN%20-%20Montb&#233;liard\2018-2019\R&#233;solution%20de%20probl&#232;mes\Etat_des_lieux_des_pratiqu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TILISATEUR\Nextcloud\CPC%20-%20CPD%20-%20ERUN%20-%20Montb&#233;liard\2018-2019\R&#233;solution%20de%20probl&#232;mes\Etat_des_lieux_des_pratiqu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TILISATEUR\Nextcloud\CPC%20-%20CPD%20-%20ERUN%20-%20Montb&#233;liard\2018-2019\R&#233;solution%20de%20probl&#232;mes\Etat_des_lieux_des_pratiqu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fr-FR" sz="3200"/>
              <a:t>Fréquence</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Fréquence!$B$1:$E$1</c:f>
              <c:strCache>
                <c:ptCount val="4"/>
                <c:pt idx="0">
                  <c:v>1 : tous les jours</c:v>
                </c:pt>
                <c:pt idx="1">
                  <c:v>2 : 2 ou 3 fois par semaine</c:v>
                </c:pt>
                <c:pt idx="2">
                  <c:v>3 : 1 fois par semaine</c:v>
                </c:pt>
                <c:pt idx="3">
                  <c:v>4 : quelques séances par mois</c:v>
                </c:pt>
              </c:strCache>
            </c:strRef>
          </c:cat>
          <c:val>
            <c:numRef>
              <c:f>Fréquence!$B$2:$E$2</c:f>
              <c:numCache>
                <c:formatCode>General</c:formatCode>
                <c:ptCount val="4"/>
                <c:pt idx="0">
                  <c:v>6</c:v>
                </c:pt>
                <c:pt idx="1">
                  <c:v>15</c:v>
                </c:pt>
                <c:pt idx="2">
                  <c:v>22</c:v>
                </c:pt>
                <c:pt idx="3">
                  <c:v>6</c:v>
                </c:pt>
              </c:numCache>
            </c:numRef>
          </c:val>
          <c:extLst>
            <c:ext xmlns:c16="http://schemas.microsoft.com/office/drawing/2014/chart" uri="{C3380CC4-5D6E-409C-BE32-E72D297353CC}">
              <c16:uniqueId val="{00000000-06E9-47C4-9459-03DC7FBB395C}"/>
            </c:ext>
          </c:extLst>
        </c:ser>
        <c:dLbls>
          <c:showLegendKey val="0"/>
          <c:showVal val="0"/>
          <c:showCatName val="0"/>
          <c:showSerName val="0"/>
          <c:showPercent val="0"/>
          <c:showBubbleSize val="0"/>
        </c:dLbls>
        <c:gapWidth val="219"/>
        <c:overlap val="-27"/>
        <c:axId val="729893647"/>
        <c:axId val="729890319"/>
      </c:barChart>
      <c:catAx>
        <c:axId val="72989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729890319"/>
        <c:crosses val="autoZero"/>
        <c:auto val="1"/>
        <c:lblAlgn val="ctr"/>
        <c:lblOffset val="100"/>
        <c:noMultiLvlLbl val="0"/>
      </c:catAx>
      <c:valAx>
        <c:axId val="7298903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29893647"/>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fr-FR" sz="2800"/>
              <a:t>Durée moyenne d'une séance</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'Durée séance'!$B$1:$K$1</c:f>
              <c:strCache>
                <c:ptCount val="10"/>
                <c:pt idx="0">
                  <c:v>1 : 15min ou -</c:v>
                </c:pt>
                <c:pt idx="1">
                  <c:v>2 : 20min</c:v>
                </c:pt>
                <c:pt idx="2">
                  <c:v>3 : 25min</c:v>
                </c:pt>
                <c:pt idx="3">
                  <c:v>4 : 30min</c:v>
                </c:pt>
                <c:pt idx="4">
                  <c:v>5 : 35min</c:v>
                </c:pt>
                <c:pt idx="5">
                  <c:v>6 : 40min</c:v>
                </c:pt>
                <c:pt idx="6">
                  <c:v>7 : 45min</c:v>
                </c:pt>
                <c:pt idx="7">
                  <c:v>8 : 50min</c:v>
                </c:pt>
                <c:pt idx="8">
                  <c:v>9 : 55min</c:v>
                </c:pt>
                <c:pt idx="9">
                  <c:v>10 : 1h ou +</c:v>
                </c:pt>
              </c:strCache>
            </c:strRef>
          </c:cat>
          <c:val>
            <c:numRef>
              <c:f>'Durée séance'!$B$2:$K$2</c:f>
              <c:numCache>
                <c:formatCode>General</c:formatCode>
                <c:ptCount val="10"/>
                <c:pt idx="0">
                  <c:v>5</c:v>
                </c:pt>
                <c:pt idx="1">
                  <c:v>9</c:v>
                </c:pt>
                <c:pt idx="2">
                  <c:v>2</c:v>
                </c:pt>
                <c:pt idx="3">
                  <c:v>13</c:v>
                </c:pt>
                <c:pt idx="4">
                  <c:v>5</c:v>
                </c:pt>
                <c:pt idx="5">
                  <c:v>2</c:v>
                </c:pt>
                <c:pt idx="6">
                  <c:v>12</c:v>
                </c:pt>
                <c:pt idx="7">
                  <c:v>0</c:v>
                </c:pt>
                <c:pt idx="8">
                  <c:v>1</c:v>
                </c:pt>
                <c:pt idx="9">
                  <c:v>0</c:v>
                </c:pt>
              </c:numCache>
            </c:numRef>
          </c:val>
          <c:extLst>
            <c:ext xmlns:c16="http://schemas.microsoft.com/office/drawing/2014/chart" uri="{C3380CC4-5D6E-409C-BE32-E72D297353CC}">
              <c16:uniqueId val="{00000000-A74D-4F6B-A4A6-1341E052597A}"/>
            </c:ext>
          </c:extLst>
        </c:ser>
        <c:dLbls>
          <c:showLegendKey val="0"/>
          <c:showVal val="0"/>
          <c:showCatName val="0"/>
          <c:showSerName val="0"/>
          <c:showPercent val="0"/>
          <c:showBubbleSize val="0"/>
        </c:dLbls>
        <c:gapWidth val="219"/>
        <c:overlap val="-27"/>
        <c:axId val="730051807"/>
        <c:axId val="730053055"/>
      </c:barChart>
      <c:catAx>
        <c:axId val="73005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730053055"/>
        <c:crosses val="autoZero"/>
        <c:auto val="1"/>
        <c:lblAlgn val="ctr"/>
        <c:lblOffset val="100"/>
        <c:noMultiLvlLbl val="0"/>
      </c:catAx>
      <c:valAx>
        <c:axId val="73005305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0051807"/>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fr-FR" sz="2800" dirty="0"/>
              <a:t>Durée </a:t>
            </a:r>
            <a:r>
              <a:rPr lang="fr-FR" sz="2800" dirty="0" smtClean="0"/>
              <a:t>moyenne d'une</a:t>
            </a:r>
            <a:r>
              <a:rPr lang="fr-FR" sz="2800" baseline="0" dirty="0" smtClean="0"/>
              <a:t> </a:t>
            </a:r>
            <a:r>
              <a:rPr lang="fr-FR" sz="2800" baseline="0" dirty="0"/>
              <a:t>séance </a:t>
            </a:r>
            <a:r>
              <a:rPr lang="fr-FR" sz="2800" b="1" u="sng" baseline="0" dirty="0"/>
              <a:t>d'apprentissage</a:t>
            </a:r>
            <a:endParaRPr lang="fr-FR" sz="2800" b="1" u="sng"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'Durée d''une séance d''apprentiss'!$B$1:$F$1</c:f>
              <c:strCache>
                <c:ptCount val="5"/>
                <c:pt idx="0">
                  <c:v>1 : 20min ou -</c:v>
                </c:pt>
                <c:pt idx="1">
                  <c:v>2 : 30min</c:v>
                </c:pt>
                <c:pt idx="2">
                  <c:v>3 : 40min</c:v>
                </c:pt>
                <c:pt idx="3">
                  <c:v>4 : 50min</c:v>
                </c:pt>
                <c:pt idx="4">
                  <c:v>5 : 1h ou +</c:v>
                </c:pt>
              </c:strCache>
            </c:strRef>
          </c:cat>
          <c:val>
            <c:numRef>
              <c:f>'Durée d''une séance d''apprentiss'!$B$2:$F$2</c:f>
              <c:numCache>
                <c:formatCode>General</c:formatCode>
                <c:ptCount val="5"/>
                <c:pt idx="0">
                  <c:v>5</c:v>
                </c:pt>
                <c:pt idx="1">
                  <c:v>6</c:v>
                </c:pt>
                <c:pt idx="2">
                  <c:v>4</c:v>
                </c:pt>
                <c:pt idx="3">
                  <c:v>6</c:v>
                </c:pt>
                <c:pt idx="4">
                  <c:v>19</c:v>
                </c:pt>
              </c:numCache>
            </c:numRef>
          </c:val>
          <c:extLst>
            <c:ext xmlns:c16="http://schemas.microsoft.com/office/drawing/2014/chart" uri="{C3380CC4-5D6E-409C-BE32-E72D297353CC}">
              <c16:uniqueId val="{00000000-AD08-49EF-9906-AF9F24D01452}"/>
            </c:ext>
          </c:extLst>
        </c:ser>
        <c:dLbls>
          <c:showLegendKey val="0"/>
          <c:showVal val="0"/>
          <c:showCatName val="0"/>
          <c:showSerName val="0"/>
          <c:showPercent val="0"/>
          <c:showBubbleSize val="0"/>
        </c:dLbls>
        <c:gapWidth val="219"/>
        <c:overlap val="-27"/>
        <c:axId val="1889790895"/>
        <c:axId val="1889779247"/>
      </c:barChart>
      <c:catAx>
        <c:axId val="188979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889779247"/>
        <c:crosses val="autoZero"/>
        <c:auto val="1"/>
        <c:lblAlgn val="ctr"/>
        <c:lblOffset val="100"/>
        <c:noMultiLvlLbl val="0"/>
      </c:catAx>
      <c:valAx>
        <c:axId val="188977924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89790895"/>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0" name="PlaceHolder 1"/>
          <p:cNvSpPr>
            <a:spLocks noGrp="1" noRot="1" noChangeAspect="1"/>
          </p:cNvSpPr>
          <p:nvPr>
            <p:ph type="sldImg"/>
          </p:nvPr>
        </p:nvSpPr>
        <p:spPr>
          <a:xfrm>
            <a:off x="1107000" y="812520"/>
            <a:ext cx="5345280" cy="4008960"/>
          </a:xfrm>
          <a:prstGeom prst="rect">
            <a:avLst/>
          </a:prstGeom>
        </p:spPr>
        <p:txBody>
          <a:bodyPr lIns="0" tIns="0" rIns="0" bIns="0" anchor="ctr"/>
          <a:lstStyle/>
          <a:p>
            <a:r>
              <a:rPr lang="ja-JP" sz="3200" b="0" strike="noStrike" spc="-1">
                <a:solidFill>
                  <a:srgbClr val="FFFFFF"/>
                </a:solidFill>
                <a:latin typeface="Crimson Text"/>
              </a:rPr>
              <a:t>Click to move the slide</a:t>
            </a:r>
          </a:p>
        </p:txBody>
      </p:sp>
      <p:sp>
        <p:nvSpPr>
          <p:cNvPr id="1811"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Click to edit the notes format</a:t>
            </a:r>
          </a:p>
        </p:txBody>
      </p:sp>
      <p:sp>
        <p:nvSpPr>
          <p:cNvPr id="1812"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 </a:t>
            </a:r>
          </a:p>
        </p:txBody>
      </p:sp>
      <p:sp>
        <p:nvSpPr>
          <p:cNvPr id="1813"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 </a:t>
            </a:r>
          </a:p>
        </p:txBody>
      </p:sp>
      <p:sp>
        <p:nvSpPr>
          <p:cNvPr id="1814"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 </a:t>
            </a:r>
          </a:p>
        </p:txBody>
      </p:sp>
      <p:sp>
        <p:nvSpPr>
          <p:cNvPr id="1815" name="PlaceHolder 6"/>
          <p:cNvSpPr>
            <a:spLocks noGrp="1"/>
          </p:cNvSpPr>
          <p:nvPr>
            <p:ph type="sldNum"/>
          </p:nvPr>
        </p:nvSpPr>
        <p:spPr>
          <a:xfrm>
            <a:off x="4278960" y="10157400"/>
            <a:ext cx="3280680" cy="534240"/>
          </a:xfrm>
          <a:prstGeom prst="rect">
            <a:avLst/>
          </a:prstGeom>
        </p:spPr>
        <p:txBody>
          <a:bodyPr lIns="0" tIns="0" rIns="0" bIns="0" anchor="b"/>
          <a:lstStyle/>
          <a:p>
            <a:pPr algn="r"/>
            <a:fld id="{3B2ADF3C-99DD-41C6-B63F-820ED39E2491}"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PlaceHolder 1"/>
          <p:cNvSpPr>
            <a:spLocks noGrp="1" noRot="1" noChangeAspect="1"/>
          </p:cNvSpPr>
          <p:nvPr>
            <p:ph type="sldImg"/>
          </p:nvPr>
        </p:nvSpPr>
        <p:spPr>
          <a:xfrm>
            <a:off x="382588" y="685800"/>
            <a:ext cx="6092825" cy="3429000"/>
          </a:xfrm>
          <a:prstGeom prst="rect">
            <a:avLst/>
          </a:prstGeom>
        </p:spPr>
      </p:sp>
      <p:sp>
        <p:nvSpPr>
          <p:cNvPr id="2129"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30" name="TextShape 3"/>
          <p:cNvSpPr txBox="1"/>
          <p:nvPr/>
        </p:nvSpPr>
        <p:spPr>
          <a:xfrm>
            <a:off x="3884760" y="8685360"/>
            <a:ext cx="2971440" cy="456840"/>
          </a:xfrm>
          <a:prstGeom prst="rect">
            <a:avLst/>
          </a:prstGeom>
          <a:noFill/>
          <a:ln>
            <a:noFill/>
          </a:ln>
        </p:spPr>
        <p:txBody>
          <a:bodyPr anchor="b"/>
          <a:lstStyle/>
          <a:p>
            <a:pPr algn="r">
              <a:lnSpc>
                <a:spcPct val="100000"/>
              </a:lnSpc>
            </a:pPr>
            <a:fld id="{502E311B-0FD2-49FC-AA8A-F950E81592A2}" type="slidenum">
              <a:rPr lang="fr-FR" sz="1200" b="0" strike="noStrike" spc="-1">
                <a:solidFill>
                  <a:srgbClr val="000000"/>
                </a:solidFill>
                <a:latin typeface="+mn-lt"/>
                <a:ea typeface="+mn-ea"/>
              </a:rPr>
              <a:t>1</a:t>
            </a:fld>
            <a:endParaRPr lang="fr-FR" sz="1200" b="0" strike="noStrike" spc="-1" dirty="0">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10</a:t>
            </a:fld>
            <a:endParaRPr lang="fr-FR" sz="1400" b="0" strike="noStrike" spc="-1">
              <a:latin typeface="Times New Roman"/>
            </a:endParaRPr>
          </a:p>
        </p:txBody>
      </p:sp>
    </p:spTree>
    <p:extLst>
      <p:ext uri="{BB962C8B-B14F-4D97-AF65-F5344CB8AC3E}">
        <p14:creationId xmlns:p14="http://schemas.microsoft.com/office/powerpoint/2010/main" val="89894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r>
              <a:rPr lang="fr-FR" dirty="0" smtClean="0"/>
              <a:t>Règle</a:t>
            </a:r>
            <a:r>
              <a:rPr lang="fr-FR" baseline="0" dirty="0" smtClean="0"/>
              <a:t> n°5</a:t>
            </a:r>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11</a:t>
            </a:fld>
            <a:endParaRPr lang="fr-FR" sz="1400" b="0" strike="noStrike" spc="-1">
              <a:latin typeface="Times New Roman"/>
            </a:endParaRPr>
          </a:p>
        </p:txBody>
      </p:sp>
    </p:spTree>
    <p:extLst>
      <p:ext uri="{BB962C8B-B14F-4D97-AF65-F5344CB8AC3E}">
        <p14:creationId xmlns:p14="http://schemas.microsoft.com/office/powerpoint/2010/main" val="3687178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dirty="0" smtClean="0">
              <a:solidFill>
                <a:srgbClr val="FFFFFF"/>
              </a:solidFill>
              <a:latin typeface="Crimson Text"/>
            </a:endParaRPr>
          </a:p>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12</a:t>
            </a:fld>
            <a:endParaRPr lang="fr-FR" sz="1400" b="0" strike="noStrike" spc="-1">
              <a:latin typeface="Times New Roman"/>
            </a:endParaRPr>
          </a:p>
        </p:txBody>
      </p:sp>
    </p:spTree>
    <p:extLst>
      <p:ext uri="{BB962C8B-B14F-4D97-AF65-F5344CB8AC3E}">
        <p14:creationId xmlns:p14="http://schemas.microsoft.com/office/powerpoint/2010/main" val="196029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r>
              <a:rPr lang="fr-FR" dirty="0" smtClean="0"/>
              <a:t>Ce qu’on leur demande de faire</a:t>
            </a:r>
            <a:r>
              <a:rPr lang="fr-FR" baseline="0" dirty="0" smtClean="0"/>
              <a:t> (cf. photo) ne les aide pas en soit à résoudre un problème (procédures).</a:t>
            </a:r>
          </a:p>
          <a:p>
            <a:endParaRPr lang="fr-FR" baseline="0" dirty="0" smtClean="0"/>
          </a:p>
          <a:p>
            <a:r>
              <a:rPr lang="fr-FR" baseline="0" dirty="0" smtClean="0"/>
              <a:t>Est-ce que « faites un schéma » ou « je cherche l’opération à réaliser » va les aider ?</a:t>
            </a:r>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13</a:t>
            </a:fld>
            <a:endParaRPr lang="fr-FR" sz="1400" b="0" strike="noStrike" spc="-1" dirty="0">
              <a:latin typeface="Times New Roman"/>
            </a:endParaRPr>
          </a:p>
        </p:txBody>
      </p:sp>
    </p:spTree>
    <p:extLst>
      <p:ext uri="{BB962C8B-B14F-4D97-AF65-F5344CB8AC3E}">
        <p14:creationId xmlns:p14="http://schemas.microsoft.com/office/powerpoint/2010/main" val="219516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r>
              <a:rPr lang="fr-FR" dirty="0" smtClean="0"/>
              <a:t>Si</a:t>
            </a:r>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14</a:t>
            </a:fld>
            <a:endParaRPr lang="fr-FR" sz="1400" b="0" strike="noStrike" spc="-1">
              <a:latin typeface="Times New Roman"/>
            </a:endParaRPr>
          </a:p>
        </p:txBody>
      </p:sp>
    </p:spTree>
    <p:extLst>
      <p:ext uri="{BB962C8B-B14F-4D97-AF65-F5344CB8AC3E}">
        <p14:creationId xmlns:p14="http://schemas.microsoft.com/office/powerpoint/2010/main" val="128027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15</a:t>
            </a:fld>
            <a:endParaRPr lang="fr-FR" sz="1400" b="0" strike="noStrike" spc="-1">
              <a:latin typeface="Times New Roman"/>
            </a:endParaRPr>
          </a:p>
        </p:txBody>
      </p:sp>
    </p:spTree>
    <p:extLst>
      <p:ext uri="{BB962C8B-B14F-4D97-AF65-F5344CB8AC3E}">
        <p14:creationId xmlns:p14="http://schemas.microsoft.com/office/powerpoint/2010/main" val="212282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16</a:t>
            </a:fld>
            <a:endParaRPr lang="fr-FR" sz="1400" b="0" strike="noStrike" spc="-1">
              <a:latin typeface="Times New Roman"/>
            </a:endParaRPr>
          </a:p>
        </p:txBody>
      </p:sp>
    </p:spTree>
    <p:extLst>
      <p:ext uri="{BB962C8B-B14F-4D97-AF65-F5344CB8AC3E}">
        <p14:creationId xmlns:p14="http://schemas.microsoft.com/office/powerpoint/2010/main" val="381732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Au cycle 2, on ne cesse d’articuler le concret et l’abstrait. </a:t>
            </a:r>
            <a:r>
              <a:rPr lang="fr-FR" sz="1200" b="0" i="0" u="none" strike="noStrike" kern="1200" baseline="0" dirty="0" smtClean="0">
                <a:solidFill>
                  <a:schemeClr val="tx1"/>
                </a:solidFill>
                <a:latin typeface="+mn-lt"/>
                <a:ea typeface="+mn-ea"/>
                <a:cs typeface="+mn-cs"/>
              </a:rPr>
              <a:t>Observer et agir sur le </a:t>
            </a:r>
            <a:r>
              <a:rPr lang="fr-FR" sz="1200" b="0" i="0" u="none" strike="noStrike" kern="1200" baseline="0" dirty="0" err="1" smtClean="0">
                <a:solidFill>
                  <a:schemeClr val="tx1"/>
                </a:solidFill>
                <a:latin typeface="+mn-lt"/>
                <a:ea typeface="+mn-ea"/>
                <a:cs typeface="+mn-cs"/>
              </a:rPr>
              <a:t>reel</a:t>
            </a:r>
            <a:r>
              <a:rPr lang="fr-FR" sz="1200" b="0" i="0" u="none" strike="noStrike" kern="1200" baseline="0" dirty="0" smtClean="0">
                <a:solidFill>
                  <a:schemeClr val="tx1"/>
                </a:solidFill>
                <a:latin typeface="+mn-lt"/>
                <a:ea typeface="+mn-ea"/>
                <a:cs typeface="+mn-cs"/>
              </a:rPr>
              <a:t>, manipuler,</a:t>
            </a:r>
          </a:p>
          <a:p>
            <a:r>
              <a:rPr lang="fr-FR" sz="1200" b="0" i="0" u="none" strike="noStrike" kern="1200" baseline="0" dirty="0" smtClean="0">
                <a:solidFill>
                  <a:schemeClr val="tx1"/>
                </a:solidFill>
                <a:latin typeface="+mn-lt"/>
                <a:ea typeface="+mn-ea"/>
                <a:cs typeface="+mn-cs"/>
              </a:rPr>
              <a:t>expérimenter, toutes ces activités mènent a la représentation qu’elle soit analogique (dessins, images,</a:t>
            </a:r>
          </a:p>
          <a:p>
            <a:r>
              <a:rPr lang="fr-FR" sz="1200" b="0" i="0" u="none" strike="noStrike" kern="1200" baseline="0" dirty="0" smtClean="0">
                <a:solidFill>
                  <a:schemeClr val="tx1"/>
                </a:solidFill>
                <a:latin typeface="+mn-lt"/>
                <a:ea typeface="+mn-ea"/>
                <a:cs typeface="+mn-cs"/>
              </a:rPr>
              <a:t>schématisations), ou symbolique abstraite (nombres, concepts).</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  CHERCHER » Cycle 2 </a:t>
            </a:r>
            <a:r>
              <a:rPr lang="fr-FR" sz="1200" b="0" i="0" u="none" strike="noStrike" kern="1200" baseline="0" dirty="0" smtClean="0">
                <a:solidFill>
                  <a:schemeClr val="tx1"/>
                </a:solidFill>
                <a:latin typeface="+mn-lt"/>
                <a:ea typeface="+mn-ea"/>
                <a:cs typeface="+mn-cs"/>
              </a:rPr>
              <a:t> : S’engager dans une démarche de résolution de problèmes en observant, en posant des questions, en </a:t>
            </a:r>
            <a:r>
              <a:rPr lang="fr-FR" sz="1200" b="1" i="0" u="none" strike="noStrike" kern="1200" baseline="0" dirty="0" smtClean="0">
                <a:solidFill>
                  <a:schemeClr val="tx1"/>
                </a:solidFill>
                <a:latin typeface="+mn-lt"/>
                <a:ea typeface="+mn-ea"/>
                <a:cs typeface="+mn-cs"/>
              </a:rPr>
              <a:t>manipulant</a:t>
            </a:r>
            <a:r>
              <a:rPr lang="fr-FR" sz="1200" b="0" i="0" u="none" strike="noStrike" kern="1200" baseline="0" dirty="0" smtClean="0">
                <a:solidFill>
                  <a:schemeClr val="tx1"/>
                </a:solidFill>
                <a:latin typeface="+mn-lt"/>
                <a:ea typeface="+mn-ea"/>
                <a:cs typeface="+mn-cs"/>
              </a:rPr>
              <a:t>, en expérimentant, en émettant des hypothèses, si besoin avec l’accompagnement du professeur après un temps de recherche autonome.</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  CHERCHER » Cycle 3 </a:t>
            </a:r>
            <a:r>
              <a:rPr lang="fr-FR" sz="1200" b="0" i="0" u="none" strike="noStrike" kern="1200" baseline="0" dirty="0" smtClean="0">
                <a:solidFill>
                  <a:schemeClr val="tx1"/>
                </a:solidFill>
                <a:latin typeface="+mn-lt"/>
                <a:ea typeface="+mn-ea"/>
                <a:cs typeface="+mn-cs"/>
              </a:rPr>
              <a:t> : S’engager dans une démarche, observer, questionner, </a:t>
            </a:r>
            <a:r>
              <a:rPr lang="fr-FR" sz="1200" b="1" i="0" u="none" strike="noStrike" kern="1200" baseline="0" dirty="0" smtClean="0">
                <a:solidFill>
                  <a:schemeClr val="tx1"/>
                </a:solidFill>
                <a:latin typeface="+mn-lt"/>
                <a:ea typeface="+mn-ea"/>
                <a:cs typeface="+mn-cs"/>
              </a:rPr>
              <a:t>manipuler</a:t>
            </a:r>
            <a:r>
              <a:rPr lang="fr-FR" sz="1200" b="0" i="0" u="none" strike="noStrike" kern="1200" baseline="0" dirty="0" smtClean="0">
                <a:solidFill>
                  <a:schemeClr val="tx1"/>
                </a:solidFill>
                <a:latin typeface="+mn-lt"/>
                <a:ea typeface="+mn-ea"/>
                <a:cs typeface="+mn-cs"/>
              </a:rPr>
              <a:t>, expérimenter, émettre des hypothèses, en mobilisant des outils ou des procédures mathématiques déjà rencontrées, en élaborant un raisonnement adapte a une situation nouvelle.</a:t>
            </a:r>
            <a:endParaRPr lang="fr-FR" b="1" u="sng" dirty="0" smtClean="0"/>
          </a:p>
          <a:p>
            <a:endParaRPr lang="fr-FR" b="1" u="sng" dirty="0" smtClean="0"/>
          </a:p>
          <a:p>
            <a:r>
              <a:rPr lang="fr-FR" b="1" u="sng" dirty="0" smtClean="0"/>
              <a:t>INTERETS :</a:t>
            </a:r>
          </a:p>
          <a:p>
            <a:pPr marL="171450" indent="-171450">
              <a:buFontTx/>
              <a:buChar char="-"/>
            </a:pPr>
            <a:r>
              <a:rPr lang="fr-FR" dirty="0" smtClean="0"/>
              <a:t>On reste dans</a:t>
            </a:r>
            <a:r>
              <a:rPr lang="fr-FR" baseline="0" dirty="0" smtClean="0"/>
              <a:t> le </a:t>
            </a:r>
            <a:r>
              <a:rPr lang="fr-FR" b="1" baseline="0" dirty="0" smtClean="0"/>
              <a:t>CONCRET </a:t>
            </a:r>
            <a:r>
              <a:rPr lang="fr-FR" b="0" baseline="0" dirty="0" smtClean="0"/>
              <a:t>(observable)</a:t>
            </a:r>
            <a:endParaRPr lang="fr-FR" b="0" dirty="0" smtClean="0"/>
          </a:p>
          <a:p>
            <a:pPr marL="171450" indent="-171450">
              <a:buFontTx/>
              <a:buChar char="-"/>
            </a:pPr>
            <a:r>
              <a:rPr lang="fr-FR" b="1" dirty="0" smtClean="0"/>
              <a:t>Différencier</a:t>
            </a:r>
          </a:p>
          <a:p>
            <a:pPr marL="171450" indent="-171450">
              <a:buFontTx/>
              <a:buChar char="-"/>
            </a:pPr>
            <a:r>
              <a:rPr lang="fr-FR" b="0" dirty="0" smtClean="0"/>
              <a:t>Ca permet </a:t>
            </a:r>
            <a:r>
              <a:rPr lang="fr-FR" b="1" dirty="0" smtClean="0"/>
              <a:t>le passage vers la représentation plane </a:t>
            </a:r>
            <a:r>
              <a:rPr lang="fr-FR" b="0" dirty="0" smtClean="0"/>
              <a:t>(3D &gt; 2D)</a:t>
            </a:r>
          </a:p>
          <a:p>
            <a:pPr marL="171450" indent="-171450">
              <a:buFontTx/>
              <a:buChar char="-"/>
            </a:pPr>
            <a:r>
              <a:rPr lang="fr-FR" b="1" dirty="0" smtClean="0"/>
              <a:t>Essais infinis </a:t>
            </a:r>
            <a:r>
              <a:rPr lang="fr-FR" b="0" dirty="0" smtClean="0"/>
              <a:t>(en 2D on</a:t>
            </a:r>
            <a:r>
              <a:rPr lang="fr-FR" b="0" baseline="0" dirty="0" smtClean="0"/>
              <a:t> manque vite de place par ex)</a:t>
            </a:r>
            <a:endParaRPr lang="fr-FR" b="0" dirty="0" smtClean="0"/>
          </a:p>
          <a:p>
            <a:pPr marL="171450" indent="-171450">
              <a:buFontTx/>
              <a:buChar char="-"/>
            </a:pPr>
            <a:r>
              <a:rPr lang="fr-FR" b="1" dirty="0" smtClean="0"/>
              <a:t>Plus</a:t>
            </a:r>
            <a:r>
              <a:rPr lang="fr-FR" b="1" baseline="0" dirty="0" smtClean="0"/>
              <a:t> ludique, plus motivant pour les élèves </a:t>
            </a:r>
            <a:r>
              <a:rPr lang="fr-FR" b="0" baseline="0" dirty="0" smtClean="0"/>
              <a:t>(on n’a pas l’impression de faire des problèmes)</a:t>
            </a:r>
            <a:endParaRPr lang="fr-FR" b="0" dirty="0" smtClean="0"/>
          </a:p>
          <a:p>
            <a:pPr marL="171450" indent="-171450">
              <a:buFontTx/>
              <a:buChar char="-"/>
            </a:pPr>
            <a:endParaRPr lang="fr-FR" dirty="0" smtClean="0"/>
          </a:p>
          <a:p>
            <a:r>
              <a:rPr lang="fr-FR" b="1" u="sng" dirty="0" smtClean="0"/>
              <a:t>LIMITES :</a:t>
            </a:r>
          </a:p>
          <a:p>
            <a:pPr marL="171450" indent="-171450">
              <a:buFontTx/>
              <a:buChar char="-"/>
            </a:pPr>
            <a:r>
              <a:rPr lang="fr-FR" sz="1200" b="0" i="0" kern="1200" dirty="0" smtClean="0">
                <a:solidFill>
                  <a:schemeClr val="tx1"/>
                </a:solidFill>
                <a:effectLst/>
                <a:latin typeface="+mn-lt"/>
                <a:ea typeface="+mn-ea"/>
                <a:cs typeface="+mn-cs"/>
              </a:rPr>
              <a:t>l'inhibition de la manipulation physique permet aux élèves de se </a:t>
            </a:r>
            <a:r>
              <a:rPr lang="fr-FR" sz="1200" b="1" i="0" kern="1200" dirty="0" smtClean="0">
                <a:solidFill>
                  <a:schemeClr val="tx1"/>
                </a:solidFill>
                <a:effectLst/>
                <a:latin typeface="+mn-lt"/>
                <a:ea typeface="+mn-ea"/>
                <a:cs typeface="+mn-cs"/>
              </a:rPr>
              <a:t>REPRÉSENTER</a:t>
            </a:r>
            <a:r>
              <a:rPr lang="fr-FR" sz="1200" b="0" i="0" kern="1200" dirty="0" smtClean="0">
                <a:solidFill>
                  <a:schemeClr val="tx1"/>
                </a:solidFill>
                <a:effectLst/>
                <a:latin typeface="+mn-lt"/>
                <a:ea typeface="+mn-ea"/>
                <a:cs typeface="+mn-cs"/>
              </a:rPr>
              <a:t> les problèmes mathématiques</a:t>
            </a:r>
            <a:r>
              <a:rPr lang="fr-FR" sz="1200" b="0" i="0" kern="1200" baseline="0" dirty="0" smtClean="0">
                <a:solidFill>
                  <a:schemeClr val="tx1"/>
                </a:solidFill>
                <a:effectLst/>
                <a:latin typeface="+mn-lt"/>
                <a:ea typeface="+mn-ea"/>
                <a:cs typeface="+mn-cs"/>
              </a:rPr>
              <a:t> (</a:t>
            </a:r>
            <a:r>
              <a:rPr lang="fr-FR" sz="1200" b="1" i="0" kern="1200" baseline="0" dirty="0" smtClean="0">
                <a:solidFill>
                  <a:schemeClr val="tx1"/>
                </a:solidFill>
                <a:effectLst/>
                <a:latin typeface="+mn-lt"/>
                <a:ea typeface="+mn-ea"/>
                <a:cs typeface="+mn-cs"/>
              </a:rPr>
              <a:t>&gt;abstraction</a:t>
            </a:r>
            <a:r>
              <a:rPr lang="fr-FR" sz="1200" b="0" i="0" kern="1200" baseline="0" dirty="0" smtClean="0">
                <a:solidFill>
                  <a:schemeClr val="tx1"/>
                </a:solidFill>
                <a:effectLst/>
                <a:latin typeface="+mn-lt"/>
                <a:ea typeface="+mn-ea"/>
                <a:cs typeface="+mn-cs"/>
              </a:rPr>
              <a:t>)</a:t>
            </a:r>
            <a:endParaRPr lang="fr-FR" sz="1200" b="0" i="0" kern="1200" dirty="0" smtClean="0">
              <a:solidFill>
                <a:schemeClr val="tx1"/>
              </a:solidFill>
              <a:effectLst/>
              <a:latin typeface="+mn-lt"/>
              <a:ea typeface="+mn-ea"/>
              <a:cs typeface="+mn-cs"/>
            </a:endParaRPr>
          </a:p>
          <a:p>
            <a:pPr marL="171450" indent="-171450">
              <a:buFontTx/>
              <a:buChar char="-"/>
            </a:pPr>
            <a:r>
              <a:rPr lang="fr-FR" sz="1200" b="0" i="0" kern="1200" dirty="0" smtClean="0">
                <a:solidFill>
                  <a:schemeClr val="tx1"/>
                </a:solidFill>
                <a:effectLst/>
                <a:latin typeface="+mn-lt"/>
                <a:ea typeface="+mn-ea"/>
                <a:cs typeface="+mn-cs"/>
              </a:rPr>
              <a:t>N’aide pas à l’autonomie (que fera-t-on sans matériel ?)</a:t>
            </a:r>
          </a:p>
          <a:p>
            <a:pPr marL="171450" indent="-171450">
              <a:buFontTx/>
              <a:buChar char="-"/>
            </a:pPr>
            <a:r>
              <a:rPr lang="fr-FR" dirty="0" smtClean="0"/>
              <a:t>Ils vont alors se « jeter » sur le matériel. (si habitude) : le support ne contient pas le savoir (c’est ce que l’on va en faire qui va aider &gt;&gt; COMPRENDRE en amont ce qu’on doit</a:t>
            </a:r>
            <a:r>
              <a:rPr lang="fr-FR" baseline="0" dirty="0" smtClean="0"/>
              <a:t> faire).</a:t>
            </a:r>
            <a:endParaRPr lang="fr-FR" dirty="0" smtClean="0"/>
          </a:p>
          <a:p>
            <a:pPr marL="171450" indent="-171450">
              <a:buFontTx/>
              <a:buChar char="-"/>
            </a:pPr>
            <a:r>
              <a:rPr lang="fr-FR" sz="1200" b="0" i="0" kern="1200" dirty="0" smtClean="0">
                <a:solidFill>
                  <a:schemeClr val="tx1"/>
                </a:solidFill>
                <a:effectLst/>
                <a:latin typeface="+mn-lt"/>
                <a:ea typeface="+mn-ea"/>
                <a:cs typeface="+mn-cs"/>
              </a:rPr>
              <a:t>Ludique &gt; </a:t>
            </a:r>
            <a:r>
              <a:rPr lang="fr-FR" dirty="0" smtClean="0"/>
              <a:t>On passerait donc ici complètement à côté de l’activité mathématique car la notion travaillée ne serait pas comprise ni acquise.</a:t>
            </a:r>
          </a:p>
          <a:p>
            <a:pPr marL="171450" indent="-171450">
              <a:buFontTx/>
              <a:buChar char="-"/>
            </a:pPr>
            <a:r>
              <a:rPr lang="fr-FR" sz="1200" b="0" i="0" kern="1200" dirty="0" smtClean="0">
                <a:solidFill>
                  <a:schemeClr val="tx1"/>
                </a:solidFill>
                <a:effectLst/>
                <a:latin typeface="+mn-lt"/>
                <a:ea typeface="+mn-ea"/>
                <a:cs typeface="+mn-cs"/>
              </a:rPr>
              <a:t>Ca prend du temps</a:t>
            </a:r>
          </a:p>
          <a:p>
            <a:pPr marL="171450" indent="-171450">
              <a:buFontTx/>
              <a:buChar char="-"/>
            </a:pPr>
            <a:r>
              <a:rPr lang="fr-FR" sz="1200" b="0" i="0" kern="1200" dirty="0" smtClean="0">
                <a:solidFill>
                  <a:schemeClr val="tx1"/>
                </a:solidFill>
                <a:effectLst/>
                <a:latin typeface="+mn-lt"/>
                <a:ea typeface="+mn-ea"/>
                <a:cs typeface="+mn-cs"/>
              </a:rPr>
              <a:t>Anticipation du matériel</a:t>
            </a:r>
            <a:r>
              <a:rPr lang="fr-FR" sz="1200" b="0" i="0" kern="1200" baseline="0" dirty="0" smtClean="0">
                <a:solidFill>
                  <a:schemeClr val="tx1"/>
                </a:solidFill>
                <a:effectLst/>
                <a:latin typeface="+mn-lt"/>
                <a:ea typeface="+mn-ea"/>
                <a:cs typeface="+mn-cs"/>
              </a:rPr>
              <a:t> à préparer</a:t>
            </a:r>
            <a:endParaRPr lang="fr-FR" sz="1200" b="0" i="0" kern="1200" dirty="0" smtClean="0">
              <a:solidFill>
                <a:schemeClr val="tx1"/>
              </a:solidFill>
              <a:effectLst/>
              <a:latin typeface="+mn-lt"/>
              <a:ea typeface="+mn-ea"/>
              <a:cs typeface="+mn-cs"/>
            </a:endParaRPr>
          </a:p>
          <a:p>
            <a:pPr marL="0" indent="0">
              <a:buFontTx/>
              <a:buNone/>
            </a:pPr>
            <a:endParaRPr lang="fr-FR" sz="1200" b="0" i="0" kern="1200" dirty="0" smtClean="0">
              <a:solidFill>
                <a:schemeClr val="tx1"/>
              </a:solidFill>
              <a:effectLst/>
              <a:latin typeface="+mn-lt"/>
              <a:ea typeface="+mn-ea"/>
              <a:cs typeface="+mn-cs"/>
            </a:endParaRPr>
          </a:p>
          <a:p>
            <a:pPr marL="0" indent="0">
              <a:buFontTx/>
              <a:buNone/>
            </a:pPr>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17</a:t>
            </a:fld>
            <a:endParaRPr lang="fr-FR" sz="1400" b="0" strike="noStrike" spc="-1">
              <a:latin typeface="Times New Roman"/>
            </a:endParaRPr>
          </a:p>
        </p:txBody>
      </p:sp>
    </p:spTree>
    <p:extLst>
      <p:ext uri="{BB962C8B-B14F-4D97-AF65-F5344CB8AC3E}">
        <p14:creationId xmlns:p14="http://schemas.microsoft.com/office/powerpoint/2010/main" val="3593320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 name="PlaceHolder 1"/>
          <p:cNvSpPr>
            <a:spLocks noGrp="1" noRot="1" noChangeAspect="1"/>
          </p:cNvSpPr>
          <p:nvPr>
            <p:ph type="sldImg"/>
          </p:nvPr>
        </p:nvSpPr>
        <p:spPr>
          <a:xfrm>
            <a:off x="382588" y="685800"/>
            <a:ext cx="6092825" cy="3429000"/>
          </a:xfrm>
          <a:prstGeom prst="rect">
            <a:avLst/>
          </a:prstGeom>
        </p:spPr>
      </p:sp>
      <p:sp>
        <p:nvSpPr>
          <p:cNvPr id="2147"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48" name="TextShape 3"/>
          <p:cNvSpPr txBox="1"/>
          <p:nvPr/>
        </p:nvSpPr>
        <p:spPr>
          <a:xfrm>
            <a:off x="3884760" y="8685360"/>
            <a:ext cx="2971440" cy="456840"/>
          </a:xfrm>
          <a:prstGeom prst="rect">
            <a:avLst/>
          </a:prstGeom>
          <a:noFill/>
          <a:ln>
            <a:noFill/>
          </a:ln>
        </p:spPr>
        <p:txBody>
          <a:bodyPr anchor="b"/>
          <a:lstStyle/>
          <a:p>
            <a:pPr algn="r">
              <a:lnSpc>
                <a:spcPct val="100000"/>
              </a:lnSpc>
            </a:pPr>
            <a:fld id="{7FB946E0-4ABD-47CB-889A-141817645375}" type="slidenum">
              <a:rPr lang="fr-FR" sz="1200" b="0" strike="noStrike" spc="-1">
                <a:solidFill>
                  <a:srgbClr val="000000"/>
                </a:solidFill>
                <a:latin typeface="+mn-lt"/>
                <a:ea typeface="+mn-ea"/>
              </a:rPr>
              <a:t>18</a:t>
            </a:fld>
            <a:endParaRPr lang="fr-FR"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 name="PlaceHolder 1"/>
          <p:cNvSpPr>
            <a:spLocks noGrp="1" noRot="1" noChangeAspect="1"/>
          </p:cNvSpPr>
          <p:nvPr>
            <p:ph type="sldImg"/>
          </p:nvPr>
        </p:nvSpPr>
        <p:spPr>
          <a:xfrm>
            <a:off x="382588" y="685800"/>
            <a:ext cx="6092825" cy="3429000"/>
          </a:xfrm>
          <a:prstGeom prst="rect">
            <a:avLst/>
          </a:prstGeom>
        </p:spPr>
      </p:sp>
      <p:sp>
        <p:nvSpPr>
          <p:cNvPr id="2144"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1200" b="0" strike="noStrike" spc="-1" dirty="0">
                <a:solidFill>
                  <a:srgbClr val="000000"/>
                </a:solidFill>
                <a:latin typeface="+mn-lt"/>
                <a:ea typeface="+mn-ea"/>
              </a:rPr>
              <a:t>CCL : des exemples il en faut, mais il ne faut pas qu’enseigner des schémas-types mais plus enseigner à comprendre / sens &gt;&gt; Enseigner une certaine flexibilité à partir d’échanges oraux et le </a:t>
            </a:r>
            <a:r>
              <a:rPr lang="fr-FR" sz="1200" b="0" strike="noStrike" spc="-1" dirty="0" err="1">
                <a:solidFill>
                  <a:srgbClr val="000000"/>
                </a:solidFill>
                <a:latin typeface="+mn-lt"/>
                <a:ea typeface="+mn-ea"/>
              </a:rPr>
              <a:t>dvpt</a:t>
            </a:r>
            <a:r>
              <a:rPr lang="fr-FR" sz="1200" b="0" strike="noStrike" spc="-1" dirty="0">
                <a:solidFill>
                  <a:srgbClr val="000000"/>
                </a:solidFill>
                <a:latin typeface="+mn-lt"/>
                <a:ea typeface="+mn-ea"/>
              </a:rPr>
              <a:t> de certaines compétences &gt;</a:t>
            </a:r>
            <a:endParaRPr lang="fr-FR" sz="1200" b="0" strike="noStrike" spc="-1" dirty="0">
              <a:latin typeface="Arial"/>
            </a:endParaRPr>
          </a:p>
        </p:txBody>
      </p:sp>
      <p:sp>
        <p:nvSpPr>
          <p:cNvPr id="2145" name="TextShape 3"/>
          <p:cNvSpPr txBox="1"/>
          <p:nvPr/>
        </p:nvSpPr>
        <p:spPr>
          <a:xfrm>
            <a:off x="3884760" y="8685360"/>
            <a:ext cx="2971440" cy="456840"/>
          </a:xfrm>
          <a:prstGeom prst="rect">
            <a:avLst/>
          </a:prstGeom>
          <a:noFill/>
          <a:ln>
            <a:noFill/>
          </a:ln>
        </p:spPr>
        <p:txBody>
          <a:bodyPr anchor="b"/>
          <a:lstStyle/>
          <a:p>
            <a:pPr algn="r">
              <a:lnSpc>
                <a:spcPct val="100000"/>
              </a:lnSpc>
            </a:pPr>
            <a:fld id="{06D1D8A6-FF24-4135-ACCD-3F099D55E5D8}" type="slidenum">
              <a:rPr lang="fr-FR" sz="1200" b="0" strike="noStrike" spc="-1">
                <a:solidFill>
                  <a:srgbClr val="000000"/>
                </a:solidFill>
                <a:latin typeface="+mn-lt"/>
                <a:ea typeface="+mn-ea"/>
              </a:rPr>
              <a:t>19</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 name="PlaceHolder 1"/>
          <p:cNvSpPr>
            <a:spLocks noGrp="1" noRot="1" noChangeAspect="1"/>
          </p:cNvSpPr>
          <p:nvPr>
            <p:ph type="sldImg"/>
          </p:nvPr>
        </p:nvSpPr>
        <p:spPr>
          <a:xfrm>
            <a:off x="382588" y="685800"/>
            <a:ext cx="6092825" cy="3429000"/>
          </a:xfrm>
          <a:prstGeom prst="rect">
            <a:avLst/>
          </a:prstGeom>
        </p:spPr>
      </p:sp>
      <p:sp>
        <p:nvSpPr>
          <p:cNvPr id="213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2000" b="1" strike="noStrike" spc="-1" dirty="0" smtClean="0">
                <a:latin typeface="+mn-lt"/>
              </a:rPr>
              <a:t>Mise en action: 2 Problèmes  </a:t>
            </a:r>
          </a:p>
          <a:p>
            <a:pPr marL="216000" indent="-216000">
              <a:lnSpc>
                <a:spcPct val="100000"/>
              </a:lnSpc>
            </a:pPr>
            <a:r>
              <a:rPr lang="fr-FR" sz="2000" b="1" strike="noStrike" spc="-1" dirty="0" smtClean="0">
                <a:latin typeface="+mn-lt"/>
              </a:rPr>
              <a:t>Echanges</a:t>
            </a:r>
            <a:r>
              <a:rPr lang="fr-FR" sz="2000" b="1" strike="noStrike" spc="-1" baseline="0" dirty="0" smtClean="0">
                <a:latin typeface="+mn-lt"/>
              </a:rPr>
              <a:t> : SCHEMA-TYPES  et données utiles/données inutiles</a:t>
            </a:r>
            <a:endParaRPr lang="fr-FR" sz="2000" b="1" strike="noStrike" spc="-1" dirty="0" smtClean="0">
              <a:latin typeface="+mn-lt"/>
            </a:endParaRPr>
          </a:p>
          <a:p>
            <a:pPr marL="216000" indent="-216000">
              <a:lnSpc>
                <a:spcPct val="100000"/>
              </a:lnSpc>
            </a:pPr>
            <a:r>
              <a:rPr lang="fr-FR" sz="2000" b="1" strike="noStrike" spc="-1" dirty="0" smtClean="0">
                <a:latin typeface="+mn-lt"/>
              </a:rPr>
              <a:t>Constat : Nous </a:t>
            </a:r>
            <a:r>
              <a:rPr lang="fr-FR" sz="2000" b="0" strike="noStrike" spc="-1" dirty="0" smtClean="0">
                <a:latin typeface="+mn-lt"/>
              </a:rPr>
              <a:t>en tant qu’élève on a été formaté à utiliser certains schémas &gt; </a:t>
            </a:r>
            <a:r>
              <a:rPr lang="fr-FR" sz="2000" b="1" strike="noStrike" spc="-1" dirty="0" smtClean="0">
                <a:latin typeface="+mn-lt"/>
              </a:rPr>
              <a:t>ANALOGIES TROP FORTES</a:t>
            </a:r>
          </a:p>
          <a:p>
            <a:pPr marL="216000" indent="-216000">
              <a:lnSpc>
                <a:spcPct val="100000"/>
              </a:lnSpc>
            </a:pPr>
            <a:r>
              <a:rPr lang="fr-FR" sz="2000" b="0" strike="noStrike" spc="-1" dirty="0" smtClean="0">
                <a:latin typeface="+mn-lt"/>
              </a:rPr>
              <a:t>Idée</a:t>
            </a:r>
            <a:r>
              <a:rPr lang="fr-FR" sz="2000" b="0" strike="noStrike" spc="-1" baseline="0" dirty="0" smtClean="0">
                <a:latin typeface="+mn-lt"/>
              </a:rPr>
              <a:t> c’est de ne pas les formater!  Le classeur: on n’a pas besoin de savoir combien il coûte! + prix total 15 </a:t>
            </a:r>
            <a:endParaRPr lang="fr-FR" sz="2000" b="0" strike="noStrike" spc="-1" dirty="0" smtClean="0">
              <a:latin typeface="+mn-lt"/>
            </a:endParaRPr>
          </a:p>
          <a:p>
            <a:pPr marL="216000" indent="-216000">
              <a:lnSpc>
                <a:spcPct val="100000"/>
              </a:lnSpc>
            </a:pPr>
            <a:endParaRPr lang="fr-FR" sz="2000" b="0" strike="noStrike" spc="-1" dirty="0">
              <a:latin typeface="Arial"/>
            </a:endParaRPr>
          </a:p>
        </p:txBody>
      </p:sp>
      <p:sp>
        <p:nvSpPr>
          <p:cNvPr id="2133" name="TextShape 3"/>
          <p:cNvSpPr txBox="1"/>
          <p:nvPr/>
        </p:nvSpPr>
        <p:spPr>
          <a:xfrm>
            <a:off x="3884760" y="8685360"/>
            <a:ext cx="2971440" cy="456840"/>
          </a:xfrm>
          <a:prstGeom prst="rect">
            <a:avLst/>
          </a:prstGeom>
          <a:noFill/>
          <a:ln>
            <a:noFill/>
          </a:ln>
        </p:spPr>
        <p:txBody>
          <a:bodyPr anchor="b"/>
          <a:lstStyle/>
          <a:p>
            <a:pPr algn="r">
              <a:lnSpc>
                <a:spcPct val="100000"/>
              </a:lnSpc>
            </a:pPr>
            <a:fld id="{95364A88-3DF6-402F-AC8A-E7C349E429BC}" type="slidenum">
              <a:rPr lang="fr-FR" sz="1200" b="0" strike="noStrike" spc="-1">
                <a:solidFill>
                  <a:srgbClr val="000000"/>
                </a:solidFill>
                <a:latin typeface="+mn-lt"/>
                <a:ea typeface="+mn-ea"/>
              </a:rPr>
              <a:t>2</a:t>
            </a:fld>
            <a:endParaRPr lang="fr-FR" sz="1200" b="0" strike="noStrike" spc="-1" dirty="0">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 name="PlaceHolder 1"/>
          <p:cNvSpPr>
            <a:spLocks noGrp="1" noRot="1" noChangeAspect="1"/>
          </p:cNvSpPr>
          <p:nvPr>
            <p:ph type="sldImg"/>
          </p:nvPr>
        </p:nvSpPr>
        <p:spPr>
          <a:xfrm>
            <a:off x="382588" y="685800"/>
            <a:ext cx="6092825" cy="3429000"/>
          </a:xfrm>
          <a:prstGeom prst="rect">
            <a:avLst/>
          </a:prstGeom>
        </p:spPr>
      </p:sp>
      <p:sp>
        <p:nvSpPr>
          <p:cNvPr id="2138"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39" name="TextShape 3"/>
          <p:cNvSpPr txBox="1"/>
          <p:nvPr/>
        </p:nvSpPr>
        <p:spPr>
          <a:xfrm>
            <a:off x="3884760" y="8685360"/>
            <a:ext cx="2971440" cy="456840"/>
          </a:xfrm>
          <a:prstGeom prst="rect">
            <a:avLst/>
          </a:prstGeom>
          <a:noFill/>
          <a:ln>
            <a:noFill/>
          </a:ln>
        </p:spPr>
        <p:txBody>
          <a:bodyPr anchor="b"/>
          <a:lstStyle/>
          <a:p>
            <a:pPr algn="r">
              <a:lnSpc>
                <a:spcPct val="100000"/>
              </a:lnSpc>
            </a:pPr>
            <a:fld id="{99FBB109-3926-4BFA-B7B1-0A6E59B0A473}" type="slidenum">
              <a:rPr lang="fr-FR" sz="1200" b="0" strike="noStrike" spc="-1">
                <a:solidFill>
                  <a:srgbClr val="000000"/>
                </a:solidFill>
                <a:latin typeface="+mn-lt"/>
                <a:ea typeface="+mn-ea"/>
              </a:rPr>
              <a:t>20</a:t>
            </a:fld>
            <a:endParaRPr lang="fr-FR" sz="1200" b="0" strike="noStrike" spc="-1">
              <a:latin typeface="Times New Roman"/>
            </a:endParaRPr>
          </a:p>
        </p:txBody>
      </p:sp>
    </p:spTree>
    <p:extLst>
      <p:ext uri="{BB962C8B-B14F-4D97-AF65-F5344CB8AC3E}">
        <p14:creationId xmlns:p14="http://schemas.microsoft.com/office/powerpoint/2010/main" val="4248399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pc="-1" dirty="0" smtClean="0">
                <a:solidFill>
                  <a:srgbClr val="FFFFFF"/>
                </a:solidFill>
                <a:latin typeface="Crimson Text"/>
              </a:rPr>
              <a:t>ECHANGES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b="1" u="sng"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pc="-1" dirty="0" err="1" smtClean="0">
                <a:solidFill>
                  <a:srgbClr val="FFFFFF"/>
                </a:solidFill>
                <a:latin typeface="Crimson Text"/>
              </a:rPr>
              <a:t>Distanciel</a:t>
            </a:r>
            <a:r>
              <a:rPr lang="fr-FR" altLang="ja-JP" sz="1200" b="1" u="sng" spc="-1" dirty="0" smtClean="0">
                <a:solidFill>
                  <a:srgbClr val="FFFFFF"/>
                </a:solidFill>
                <a:latin typeface="Crimson Text"/>
              </a:rPr>
              <a:t> FREQUENCE :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spc="-1" dirty="0" smtClean="0">
                <a:solidFill>
                  <a:srgbClr val="FFFFFF"/>
                </a:solidFill>
                <a:latin typeface="Crimson Text"/>
              </a:rPr>
              <a:t>On voit qu’on fait en général au moins 1 fois par semaine</a:t>
            </a:r>
            <a:r>
              <a:rPr lang="fr-FR" altLang="ja-JP" sz="1200" spc="-1" baseline="0" dirty="0" smtClean="0">
                <a:solidFill>
                  <a:srgbClr val="FFFFFF"/>
                </a:solidFill>
                <a:latin typeface="Crimson Text"/>
              </a:rPr>
              <a:t> OK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spc="-1" baseline="0" dirty="0" smtClean="0">
                <a:solidFill>
                  <a:srgbClr val="FFFFFF"/>
                </a:solidFill>
                <a:latin typeface="Crimson Text"/>
              </a:rPr>
              <a:t>Combien de problèmes par séance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altLang="ja-JP" sz="1200" spc="-1" dirty="0" smtClean="0">
              <a:solidFill>
                <a:srgbClr val="FFFFFF"/>
              </a:solidFill>
              <a:latin typeface="Crimson Tex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altLang="ja-JP" sz="1200"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baseline="0"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baseline="0"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dirty="0" smtClean="0">
              <a:solidFill>
                <a:srgbClr val="FFFFFF"/>
              </a:solidFill>
              <a:latin typeface="Crimson Text"/>
            </a:endParaRPr>
          </a:p>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21</a:t>
            </a:fld>
            <a:endParaRPr lang="fr-FR" sz="1400" b="0" strike="noStrike" spc="-1">
              <a:latin typeface="Times New Roman"/>
            </a:endParaRPr>
          </a:p>
        </p:txBody>
      </p:sp>
    </p:spTree>
    <p:extLst>
      <p:ext uri="{BB962C8B-B14F-4D97-AF65-F5344CB8AC3E}">
        <p14:creationId xmlns:p14="http://schemas.microsoft.com/office/powerpoint/2010/main" val="2597081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pc="-1" dirty="0" smtClean="0">
                <a:solidFill>
                  <a:srgbClr val="FFFFFF"/>
                </a:solidFill>
                <a:latin typeface="Crimson Text"/>
              </a:rPr>
              <a:t>ECHANGES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b="1" u="sng"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pc="-1" dirty="0" err="1" smtClean="0">
                <a:solidFill>
                  <a:srgbClr val="FFFFFF"/>
                </a:solidFill>
                <a:latin typeface="Crimson Text"/>
              </a:rPr>
              <a:t>Distanciel</a:t>
            </a:r>
            <a:r>
              <a:rPr lang="fr-FR" altLang="ja-JP" sz="1200" b="1" u="sng" spc="-1" dirty="0" smtClean="0">
                <a:solidFill>
                  <a:srgbClr val="FFFFFF"/>
                </a:solidFill>
                <a:latin typeface="Crimson Text"/>
              </a:rPr>
              <a:t> :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spc="-1" dirty="0" smtClean="0">
                <a:solidFill>
                  <a:srgbClr val="FFFFFF"/>
                </a:solidFill>
                <a:latin typeface="Crimson Text"/>
              </a:rPr>
              <a:t>On reconnait plusieurs</a:t>
            </a:r>
            <a:r>
              <a:rPr lang="fr-FR" altLang="ja-JP" sz="1200" spc="-1" baseline="0" dirty="0" smtClean="0">
                <a:solidFill>
                  <a:srgbClr val="FFFFFF"/>
                </a:solidFill>
                <a:latin typeface="Crimson Text"/>
              </a:rPr>
              <a:t> types de séances : rituels (20min, séance/rituel 30 min et apprentissage 45min &gt; 25% chacun)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spc="-1" baseline="0" dirty="0" smtClean="0">
                <a:solidFill>
                  <a:srgbClr val="FFFFFF"/>
                </a:solidFill>
                <a:latin typeface="Crimson Text"/>
              </a:rPr>
              <a:t>Quand apprentissage, 50 min minimum &gt; 62%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b="1" u="sng" spc="-1" baseline="0" dirty="0" smtClean="0">
                <a:solidFill>
                  <a:srgbClr val="FFFFFF"/>
                </a:solidFill>
                <a:latin typeface="Crimson Text"/>
              </a:rPr>
              <a:t>Moyenne de 52 min / semaine</a:t>
            </a:r>
            <a:endParaRPr lang="fr-FR" altLang="ja-JP" sz="1200" b="1" u="sng" spc="-1" dirty="0" smtClean="0">
              <a:solidFill>
                <a:srgbClr val="FFFFFF"/>
              </a:solidFill>
              <a:latin typeface="Crimson Tex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altLang="ja-JP" sz="1200"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baseline="0"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baseline="0"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dirty="0" smtClean="0">
              <a:solidFill>
                <a:srgbClr val="FFFFFF"/>
              </a:solidFill>
              <a:latin typeface="Crimson Text"/>
            </a:endParaRPr>
          </a:p>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22</a:t>
            </a:fld>
            <a:endParaRPr lang="fr-FR" sz="1400" b="0" strike="noStrike" spc="-1">
              <a:latin typeface="Times New Roman"/>
            </a:endParaRPr>
          </a:p>
        </p:txBody>
      </p:sp>
    </p:spTree>
    <p:extLst>
      <p:ext uri="{BB962C8B-B14F-4D97-AF65-F5344CB8AC3E}">
        <p14:creationId xmlns:p14="http://schemas.microsoft.com/office/powerpoint/2010/main" val="1911092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pc="-1" dirty="0" smtClean="0">
                <a:solidFill>
                  <a:srgbClr val="FFFFFF"/>
                </a:solidFill>
                <a:latin typeface="Crimson Text"/>
              </a:rPr>
              <a:t>ECHANGES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altLang="ja-JP" sz="1200" spc="-1" dirty="0" smtClean="0">
              <a:solidFill>
                <a:srgbClr val="FFFFFF"/>
              </a:solidFill>
              <a:latin typeface="Crimson Tex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altLang="ja-JP" sz="1200"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pc="-1" dirty="0" smtClean="0">
                <a:solidFill>
                  <a:srgbClr val="FFFFFF"/>
                </a:solidFill>
                <a:latin typeface="Crimson Text"/>
              </a:rPr>
              <a:t>Préconisations</a:t>
            </a:r>
            <a:r>
              <a:rPr lang="fr-FR" altLang="ja-JP" sz="1200" b="1" u="sng" spc="-1" baseline="0" dirty="0" smtClean="0">
                <a:solidFill>
                  <a:srgbClr val="FFFFFF"/>
                </a:solidFill>
                <a:latin typeface="Crimson Text"/>
              </a:rPr>
              <a:t> :</a:t>
            </a:r>
            <a:endParaRPr lang="fr-FR" altLang="ja-JP" sz="1200" b="1" u="sng" spc="-1" dirty="0" smtClean="0">
              <a:solidFill>
                <a:srgbClr val="FFFFFF"/>
              </a:solidFill>
              <a:latin typeface="Crimson Tex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spc="-1" dirty="0" smtClean="0">
                <a:solidFill>
                  <a:srgbClr val="FFFFFF"/>
                </a:solidFill>
                <a:latin typeface="Crimson Text"/>
              </a:rPr>
              <a:t>10 problèmes par semaine (cela</a:t>
            </a:r>
            <a:r>
              <a:rPr lang="fr-FR" altLang="ja-JP" sz="1200" spc="-1" baseline="0" dirty="0" smtClean="0">
                <a:solidFill>
                  <a:srgbClr val="FFFFFF"/>
                </a:solidFill>
                <a:latin typeface="Crimson Text"/>
              </a:rPr>
              <a:t> peut être des problèmes de quelques minutes, également possibles dans d’autres domaines).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spc="-1" baseline="0" dirty="0" smtClean="0">
                <a:solidFill>
                  <a:srgbClr val="FFFFFF"/>
                </a:solidFill>
                <a:latin typeface="Crimson Text"/>
              </a:rPr>
              <a:t>Séances d’apprentissages &gt;&gt; </a:t>
            </a:r>
            <a:r>
              <a:rPr lang="fr-FR" altLang="ja-JP" sz="1200" b="1" u="sng" spc="-1" baseline="0" dirty="0" smtClean="0">
                <a:solidFill>
                  <a:srgbClr val="FFFFFF"/>
                </a:solidFill>
                <a:latin typeface="Crimson Text"/>
              </a:rPr>
              <a:t>QUELS APPRENTISSAGES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spc="-1" baseline="0" dirty="0" smtClean="0">
                <a:solidFill>
                  <a:srgbClr val="FFFFFF"/>
                </a:solidFill>
                <a:latin typeface="Crimson Text"/>
              </a:rPr>
              <a:t>Varier les Pb &gt; rappel </a:t>
            </a:r>
            <a:r>
              <a:rPr lang="fr-FR" altLang="ja-JP" sz="1200" spc="-1" baseline="0" dirty="0" err="1" smtClean="0">
                <a:solidFill>
                  <a:srgbClr val="FFFFFF"/>
                </a:solidFill>
                <a:latin typeface="Crimson Text"/>
              </a:rPr>
              <a:t>distanciel</a:t>
            </a:r>
            <a:r>
              <a:rPr lang="fr-FR" altLang="ja-JP" sz="1200" spc="-1" baseline="0" dirty="0" smtClean="0">
                <a:solidFill>
                  <a:srgbClr val="FFFFFF"/>
                </a:solidFill>
                <a:latin typeface="Crimson Text"/>
              </a:rPr>
              <a:t> catégorisation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baseline="0"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baseline="0"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dirty="0" smtClean="0">
              <a:solidFill>
                <a:srgbClr val="FFFFFF"/>
              </a:solidFill>
              <a:latin typeface="Crimson Text"/>
            </a:endParaRPr>
          </a:p>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23</a:t>
            </a:fld>
            <a:endParaRPr lang="fr-FR" sz="1400" b="0" strike="noStrike" spc="-1">
              <a:latin typeface="Times New Roman"/>
            </a:endParaRPr>
          </a:p>
        </p:txBody>
      </p:sp>
    </p:spTree>
    <p:extLst>
      <p:ext uri="{BB962C8B-B14F-4D97-AF65-F5344CB8AC3E}">
        <p14:creationId xmlns:p14="http://schemas.microsoft.com/office/powerpoint/2010/main" val="4030576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 name="PlaceHolder 1"/>
          <p:cNvSpPr>
            <a:spLocks noGrp="1" noRot="1" noChangeAspect="1"/>
          </p:cNvSpPr>
          <p:nvPr>
            <p:ph type="sldImg"/>
          </p:nvPr>
        </p:nvSpPr>
        <p:spPr>
          <a:xfrm>
            <a:off x="382588" y="685800"/>
            <a:ext cx="6092825" cy="3429000"/>
          </a:xfrm>
          <a:prstGeom prst="rect">
            <a:avLst/>
          </a:prstGeom>
        </p:spPr>
      </p:sp>
      <p:sp>
        <p:nvSpPr>
          <p:cNvPr id="2138" name="PlaceHolder 2"/>
          <p:cNvSpPr>
            <a:spLocks noGrp="1"/>
          </p:cNvSpPr>
          <p:nvPr>
            <p:ph type="body"/>
          </p:nvPr>
        </p:nvSpPr>
        <p:spPr>
          <a:xfrm>
            <a:off x="685800" y="4343400"/>
            <a:ext cx="5486040" cy="4114440"/>
          </a:xfrm>
          <a:prstGeom prst="rect">
            <a:avLst/>
          </a:prstGeom>
        </p:spPr>
        <p:txBody>
          <a:bodyPr/>
          <a:lstStyle/>
          <a:p>
            <a:r>
              <a:rPr lang="fr-FR" sz="2000" b="1" u="sng" strike="noStrike" spc="-1" dirty="0" smtClean="0">
                <a:latin typeface="Arial"/>
              </a:rPr>
              <a:t>ECHANGES : </a:t>
            </a:r>
          </a:p>
          <a:p>
            <a:r>
              <a:rPr lang="fr-FR" sz="2000" b="0" strike="noStrike" spc="-1" dirty="0" smtClean="0">
                <a:latin typeface="Arial"/>
              </a:rPr>
              <a:t>A QUELS NIVEAUX</a:t>
            </a:r>
            <a:r>
              <a:rPr lang="fr-FR" sz="2000" b="0" strike="noStrike" spc="-1" baseline="0" dirty="0" smtClean="0">
                <a:latin typeface="Arial"/>
              </a:rPr>
              <a:t> DIFFERENCIEZ-VOUS ?</a:t>
            </a:r>
            <a:endParaRPr lang="fr-FR" sz="2000" b="0" strike="noStrike" spc="-1" dirty="0" smtClean="0">
              <a:latin typeface="Arial"/>
            </a:endParaRPr>
          </a:p>
          <a:p>
            <a:endParaRPr lang="fr-FR" sz="2000" b="0" strike="noStrike" spc="-1" dirty="0" smtClean="0">
              <a:latin typeface="Arial"/>
            </a:endParaRPr>
          </a:p>
          <a:p>
            <a:r>
              <a:rPr lang="fr-FR" sz="2000" b="0" strike="noStrike" spc="-1" dirty="0" smtClean="0">
                <a:latin typeface="Arial"/>
              </a:rPr>
              <a:t>Si l’on veut se pencher sur la différenciation, il faut être au clair sur toutes les sources</a:t>
            </a:r>
            <a:r>
              <a:rPr lang="fr-FR" sz="2000" b="0" strike="noStrike" spc="-1" baseline="0" dirty="0" smtClean="0">
                <a:latin typeface="Arial"/>
              </a:rPr>
              <a:t> de difficulté</a:t>
            </a:r>
            <a:endParaRPr lang="fr-FR" sz="2000" b="0" strike="noStrike" spc="-1" dirty="0">
              <a:latin typeface="Arial"/>
            </a:endParaRPr>
          </a:p>
        </p:txBody>
      </p:sp>
      <p:sp>
        <p:nvSpPr>
          <p:cNvPr id="2139" name="TextShape 3"/>
          <p:cNvSpPr txBox="1"/>
          <p:nvPr/>
        </p:nvSpPr>
        <p:spPr>
          <a:xfrm>
            <a:off x="3884760" y="8685360"/>
            <a:ext cx="2971440" cy="456840"/>
          </a:xfrm>
          <a:prstGeom prst="rect">
            <a:avLst/>
          </a:prstGeom>
          <a:noFill/>
          <a:ln>
            <a:noFill/>
          </a:ln>
        </p:spPr>
        <p:txBody>
          <a:bodyPr anchor="b"/>
          <a:lstStyle/>
          <a:p>
            <a:pPr algn="r">
              <a:lnSpc>
                <a:spcPct val="100000"/>
              </a:lnSpc>
            </a:pPr>
            <a:fld id="{99FBB109-3926-4BFA-B7B1-0A6E59B0A473}" type="slidenum">
              <a:rPr lang="fr-FR" sz="1200" b="0" strike="noStrike" spc="-1">
                <a:solidFill>
                  <a:srgbClr val="000000"/>
                </a:solidFill>
                <a:latin typeface="+mn-lt"/>
                <a:ea typeface="+mn-ea"/>
              </a:rPr>
              <a:t>24</a:t>
            </a:fld>
            <a:endParaRPr lang="fr-FR" sz="1200" b="0" strike="noStrike" spc="-1">
              <a:latin typeface="Times New Roman"/>
            </a:endParaRPr>
          </a:p>
        </p:txBody>
      </p:sp>
    </p:spTree>
    <p:extLst>
      <p:ext uri="{BB962C8B-B14F-4D97-AF65-F5344CB8AC3E}">
        <p14:creationId xmlns:p14="http://schemas.microsoft.com/office/powerpoint/2010/main" val="2615995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FR" dirty="0" smtClean="0"/>
          </a:p>
          <a:p>
            <a:r>
              <a:rPr lang="fr-FR" dirty="0" smtClean="0"/>
              <a:t>Varier = compréhension littéraire</a:t>
            </a:r>
            <a:endParaRPr lang="fr-FR" baseline="0" dirty="0" smtClean="0"/>
          </a:p>
          <a:p>
            <a:r>
              <a:rPr lang="fr-FR" baseline="0" dirty="0" smtClean="0"/>
              <a:t>Problèmes différents = mathématiques</a:t>
            </a:r>
          </a:p>
          <a:p>
            <a:endParaRPr lang="fr-FR" baseline="0" dirty="0" smtClean="0"/>
          </a:p>
          <a:p>
            <a:r>
              <a:rPr lang="fr-FR" baseline="0" dirty="0" smtClean="0"/>
              <a:t>POUR CEUX QUI REUSSISSENT VITE, ils peuvent garder la même modélisation, mêmes données, mais par contre transposer dans un autre contexte (autre problème).</a:t>
            </a:r>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25</a:t>
            </a:fld>
            <a:endParaRPr lang="fr-FR" sz="1400" b="0" strike="noStrike" spc="-1">
              <a:latin typeface="Times New Roman"/>
            </a:endParaRPr>
          </a:p>
        </p:txBody>
      </p:sp>
    </p:spTree>
    <p:extLst>
      <p:ext uri="{BB962C8B-B14F-4D97-AF65-F5344CB8AC3E}">
        <p14:creationId xmlns:p14="http://schemas.microsoft.com/office/powerpoint/2010/main" val="693796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0" strike="noStrike" spc="-1" dirty="0" smtClean="0">
                <a:solidFill>
                  <a:schemeClr val="bg1"/>
                </a:solidFill>
                <a:latin typeface="Crimson Text"/>
                <a:ea typeface="Spica Neue"/>
              </a:rPr>
              <a:t>Pour chaque élève, il faut qu'il ait réussi 3 problèmes d'un niveau pour passer au niveau suivant (et parfois il revient en arrière si le niveau suivant est trop difficile).</a:t>
            </a:r>
          </a:p>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26</a:t>
            </a:fld>
            <a:endParaRPr lang="fr-FR" sz="1400" b="0" strike="noStrike" spc="-1">
              <a:latin typeface="Times New Roman"/>
            </a:endParaRPr>
          </a:p>
        </p:txBody>
      </p:sp>
    </p:spTree>
    <p:extLst>
      <p:ext uri="{BB962C8B-B14F-4D97-AF65-F5344CB8AC3E}">
        <p14:creationId xmlns:p14="http://schemas.microsoft.com/office/powerpoint/2010/main" val="680702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0" strike="noStrike" spc="-1" dirty="0" smtClean="0">
                <a:solidFill>
                  <a:schemeClr val="bg1"/>
                </a:solidFill>
                <a:latin typeface="Crimson Text"/>
                <a:ea typeface="Spica Neue"/>
              </a:rPr>
              <a:t>Pour chaque élève, il faut qu'il ait réussi 3 problèmes d'un niveau pour passer au niveau suivant (et parfois il revient en arrière si le niveau suivant est trop difficile).</a:t>
            </a:r>
          </a:p>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27</a:t>
            </a:fld>
            <a:endParaRPr lang="fr-FR" sz="1400" b="0" strike="noStrike" spc="-1">
              <a:latin typeface="Times New Roman"/>
            </a:endParaRPr>
          </a:p>
        </p:txBody>
      </p:sp>
    </p:spTree>
    <p:extLst>
      <p:ext uri="{BB962C8B-B14F-4D97-AF65-F5344CB8AC3E}">
        <p14:creationId xmlns:p14="http://schemas.microsoft.com/office/powerpoint/2010/main" val="1160944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r>
              <a:rPr lang="fr-FR" dirty="0" smtClean="0"/>
              <a:t>Cahier de problèmes = banque de problèmes déjà résolus, accès</a:t>
            </a:r>
            <a:r>
              <a:rPr lang="fr-FR" baseline="0" dirty="0" smtClean="0"/>
              <a:t> à leur résolution.</a:t>
            </a:r>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28</a:t>
            </a:fld>
            <a:endParaRPr lang="fr-FR" sz="1400" b="0" strike="noStrike" spc="-1">
              <a:latin typeface="Times New Roman"/>
            </a:endParaRPr>
          </a:p>
        </p:txBody>
      </p:sp>
    </p:spTree>
    <p:extLst>
      <p:ext uri="{BB962C8B-B14F-4D97-AF65-F5344CB8AC3E}">
        <p14:creationId xmlns:p14="http://schemas.microsoft.com/office/powerpoint/2010/main" val="6635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 name="PlaceHolder 1"/>
          <p:cNvSpPr>
            <a:spLocks noGrp="1" noRot="1" noChangeAspect="1"/>
          </p:cNvSpPr>
          <p:nvPr>
            <p:ph type="sldImg"/>
          </p:nvPr>
        </p:nvSpPr>
        <p:spPr>
          <a:xfrm>
            <a:off x="382588" y="685800"/>
            <a:ext cx="6092825" cy="3429000"/>
          </a:xfrm>
          <a:prstGeom prst="rect">
            <a:avLst/>
          </a:prstGeom>
        </p:spPr>
      </p:sp>
      <p:sp>
        <p:nvSpPr>
          <p:cNvPr id="2138"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39" name="TextShape 3"/>
          <p:cNvSpPr txBox="1"/>
          <p:nvPr/>
        </p:nvSpPr>
        <p:spPr>
          <a:xfrm>
            <a:off x="3884760" y="8685360"/>
            <a:ext cx="2971440" cy="456840"/>
          </a:xfrm>
          <a:prstGeom prst="rect">
            <a:avLst/>
          </a:prstGeom>
          <a:noFill/>
          <a:ln>
            <a:noFill/>
          </a:ln>
        </p:spPr>
        <p:txBody>
          <a:bodyPr anchor="b"/>
          <a:lstStyle/>
          <a:p>
            <a:pPr algn="r">
              <a:lnSpc>
                <a:spcPct val="100000"/>
              </a:lnSpc>
            </a:pPr>
            <a:fld id="{99FBB109-3926-4BFA-B7B1-0A6E59B0A473}" type="slidenum">
              <a:rPr lang="fr-FR" sz="1200" b="0" strike="noStrike" spc="-1">
                <a:solidFill>
                  <a:srgbClr val="000000"/>
                </a:solidFill>
                <a:latin typeface="+mn-lt"/>
                <a:ea typeface="+mn-ea"/>
              </a:rPr>
              <a:t>29</a:t>
            </a:fld>
            <a:endParaRPr lang="fr-FR" sz="1200" b="0" strike="noStrike" spc="-1">
              <a:latin typeface="Times New Roman"/>
            </a:endParaRPr>
          </a:p>
        </p:txBody>
      </p:sp>
    </p:spTree>
    <p:extLst>
      <p:ext uri="{BB962C8B-B14F-4D97-AF65-F5344CB8AC3E}">
        <p14:creationId xmlns:p14="http://schemas.microsoft.com/office/powerpoint/2010/main" val="254961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 name="PlaceHolder 1"/>
          <p:cNvSpPr>
            <a:spLocks noGrp="1" noRot="1" noChangeAspect="1"/>
          </p:cNvSpPr>
          <p:nvPr>
            <p:ph type="sldImg"/>
          </p:nvPr>
        </p:nvSpPr>
        <p:spPr>
          <a:xfrm>
            <a:off x="382588" y="685800"/>
            <a:ext cx="6092825" cy="3429000"/>
          </a:xfrm>
          <a:prstGeom prst="rect">
            <a:avLst/>
          </a:prstGeom>
        </p:spPr>
      </p:sp>
      <p:sp>
        <p:nvSpPr>
          <p:cNvPr id="213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2000" b="0" strike="noStrike" spc="-1" dirty="0" smtClean="0">
                <a:latin typeface="Arial"/>
              </a:rPr>
              <a:t>Constat : en tant qu’élève on a été formaté à utiliser certains schémas &gt; ANALOGIES TROP FORTES</a:t>
            </a:r>
            <a:endParaRPr lang="fr-FR" sz="2000" b="0" strike="noStrike" spc="-1" dirty="0">
              <a:latin typeface="Arial"/>
            </a:endParaRPr>
          </a:p>
        </p:txBody>
      </p:sp>
      <p:sp>
        <p:nvSpPr>
          <p:cNvPr id="2133" name="TextShape 3"/>
          <p:cNvSpPr txBox="1"/>
          <p:nvPr/>
        </p:nvSpPr>
        <p:spPr>
          <a:xfrm>
            <a:off x="3884760" y="8685360"/>
            <a:ext cx="2971440" cy="456840"/>
          </a:xfrm>
          <a:prstGeom prst="rect">
            <a:avLst/>
          </a:prstGeom>
          <a:noFill/>
          <a:ln>
            <a:noFill/>
          </a:ln>
        </p:spPr>
        <p:txBody>
          <a:bodyPr anchor="b"/>
          <a:lstStyle/>
          <a:p>
            <a:pPr algn="r">
              <a:lnSpc>
                <a:spcPct val="100000"/>
              </a:lnSpc>
            </a:pPr>
            <a:fld id="{95364A88-3DF6-402F-AC8A-E7C349E429BC}" type="slidenum">
              <a:rPr lang="fr-FR" sz="1200" b="0" strike="noStrike" spc="-1">
                <a:solidFill>
                  <a:srgbClr val="000000"/>
                </a:solidFill>
                <a:latin typeface="+mn-lt"/>
                <a:ea typeface="+mn-ea"/>
              </a:rPr>
              <a:t>3</a:t>
            </a:fld>
            <a:endParaRPr lang="fr-FR" sz="1200" b="0" strike="noStrike" spc="-1" dirty="0">
              <a:latin typeface="Times New Roman"/>
            </a:endParaRPr>
          </a:p>
        </p:txBody>
      </p:sp>
    </p:spTree>
    <p:extLst>
      <p:ext uri="{BB962C8B-B14F-4D97-AF65-F5344CB8AC3E}">
        <p14:creationId xmlns:p14="http://schemas.microsoft.com/office/powerpoint/2010/main" val="2575478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r>
              <a:rPr lang="fr-FR" b="1" u="sng" dirty="0" smtClean="0"/>
              <a:t>CHERCHER EST AUSSI UNE COMPETENCE, même si on en privilégie 3 autres (cf.</a:t>
            </a:r>
            <a:r>
              <a:rPr lang="fr-FR" b="1" u="sng" baseline="0" dirty="0" smtClean="0"/>
              <a:t> après)</a:t>
            </a:r>
            <a:endParaRPr lang="fr-FR" b="1" u="sng" dirty="0" smtClean="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pc="-1" dirty="0" smtClean="0">
                <a:solidFill>
                  <a:srgbClr val="FFFFFF"/>
                </a:solidFill>
                <a:latin typeface="Crimson Text"/>
              </a:rPr>
              <a:t>ECHANGES SUR LA démarche explicite (à privilégier)</a:t>
            </a:r>
            <a:endParaRPr lang="fr-FR" altLang="ja-JP" sz="1200" b="1" u="sng" strike="noStrike" spc="-1" dirty="0" smtClean="0">
              <a:solidFill>
                <a:srgbClr val="FFFFFF"/>
              </a:solidFill>
              <a:latin typeface="Crimson Text"/>
              <a:ea typeface="Sp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0" strike="noStrike" spc="-1" dirty="0" smtClean="0">
                <a:solidFill>
                  <a:srgbClr val="FFFFFF"/>
                </a:solidFill>
                <a:latin typeface="Crimson Text"/>
                <a:ea typeface="Spica Neue"/>
              </a:rPr>
              <a:t>Phase d’appropriation de l’énoncé (langage oral, pas forcément l’écrit)</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0" strike="noStrike" spc="-1" dirty="0" smtClean="0">
                <a:solidFill>
                  <a:srgbClr val="FFFFFF"/>
                </a:solidFill>
                <a:latin typeface="Crimson Text"/>
                <a:ea typeface="Spica Neue"/>
              </a:rPr>
              <a:t>Phase de recherche</a:t>
            </a:r>
            <a:r>
              <a:rPr lang="fr-FR" altLang="ja-JP" sz="1200" b="0" strike="noStrike" spc="-1" baseline="0" dirty="0" smtClean="0">
                <a:solidFill>
                  <a:srgbClr val="FFFFFF"/>
                </a:solidFill>
                <a:latin typeface="Crimson Text"/>
                <a:ea typeface="Spica Neue"/>
              </a:rPr>
              <a:t> &gt; </a:t>
            </a:r>
            <a:r>
              <a:rPr lang="fr-FR" altLang="ja-JP" sz="1200" b="0" strike="noStrike" spc="-1" baseline="0" dirty="0" err="1" smtClean="0">
                <a:solidFill>
                  <a:srgbClr val="FFFFFF"/>
                </a:solidFill>
                <a:latin typeface="Crimson Text"/>
                <a:ea typeface="Spica Neue"/>
              </a:rPr>
              <a:t>indiv</a:t>
            </a:r>
            <a:r>
              <a:rPr lang="fr-FR" altLang="ja-JP" sz="1200" b="0" strike="noStrike" spc="-1" baseline="0" dirty="0" smtClean="0">
                <a:solidFill>
                  <a:srgbClr val="FFFFFF"/>
                </a:solidFill>
                <a:latin typeface="Crimson Text"/>
                <a:ea typeface="Spica Neue"/>
              </a:rPr>
              <a:t> / collectif / par groupes (mix &gt; </a:t>
            </a:r>
            <a:r>
              <a:rPr lang="fr-FR" altLang="ja-JP" sz="1200" b="0" strike="noStrike" spc="-1" baseline="0" dirty="0" err="1" smtClean="0">
                <a:solidFill>
                  <a:srgbClr val="FFFFFF"/>
                </a:solidFill>
                <a:latin typeface="Crimson Text"/>
                <a:ea typeface="Spica Neue"/>
              </a:rPr>
              <a:t>indiv</a:t>
            </a:r>
            <a:r>
              <a:rPr lang="fr-FR" altLang="ja-JP" sz="1200" b="0" strike="noStrike" spc="-1" baseline="0" dirty="0" smtClean="0">
                <a:solidFill>
                  <a:srgbClr val="FFFFFF"/>
                </a:solidFill>
                <a:latin typeface="Crimson Text"/>
                <a:ea typeface="Spica Neue"/>
              </a:rPr>
              <a:t> puis </a:t>
            </a:r>
            <a:r>
              <a:rPr lang="fr-FR" altLang="ja-JP" sz="1200" b="0" strike="noStrike" spc="-1" baseline="0" dirty="0" err="1" smtClean="0">
                <a:solidFill>
                  <a:srgbClr val="FFFFFF"/>
                </a:solidFill>
                <a:latin typeface="Crimson Text"/>
                <a:ea typeface="Spica Neue"/>
              </a:rPr>
              <a:t>binomes</a:t>
            </a:r>
            <a:r>
              <a:rPr lang="fr-FR" altLang="ja-JP" sz="1200" b="0" strike="noStrike" spc="-1" baseline="0" dirty="0" smtClean="0">
                <a:solidFill>
                  <a:srgbClr val="FFFFFF"/>
                </a:solidFill>
                <a:latin typeface="Crimson Text"/>
                <a:ea typeface="Spica Neue"/>
              </a:rPr>
              <a:t> etc.)</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0" strike="noStrike" spc="-1" baseline="0" dirty="0" smtClean="0">
                <a:solidFill>
                  <a:srgbClr val="FFFFFF"/>
                </a:solidFill>
                <a:latin typeface="Crimson Text"/>
                <a:ea typeface="Spica Neue"/>
              </a:rPr>
              <a:t>Mise en commun (étude des procédures), validation, efficacité, justification</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0" strike="noStrike" spc="-1" baseline="0" dirty="0" smtClean="0">
                <a:solidFill>
                  <a:srgbClr val="FFFFFF"/>
                </a:solidFill>
                <a:latin typeface="Crimson Text"/>
                <a:ea typeface="Spica Neue"/>
              </a:rPr>
              <a:t>Institutionnalisation ? Etc. ?</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b="0" strike="noStrike" spc="-1" baseline="0" dirty="0" smtClean="0">
              <a:solidFill>
                <a:srgbClr val="FFFFFF"/>
              </a:solidFill>
              <a:latin typeface="Crimson Text"/>
              <a:ea typeface="Sp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trike="noStrike" spc="-1" baseline="0" dirty="0" smtClean="0">
                <a:solidFill>
                  <a:srgbClr val="FFFFFF"/>
                </a:solidFill>
                <a:latin typeface="Crimson Text"/>
                <a:ea typeface="Spica Neue"/>
              </a:rPr>
              <a:t>CRITIQUE DE LA SEANCE DE OUAFA &gt;&gt;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b="0" strike="noStrike" spc="-1" baseline="0" dirty="0" smtClean="0">
                <a:solidFill>
                  <a:srgbClr val="FFFFFF"/>
                </a:solidFill>
                <a:latin typeface="Crimson Text"/>
                <a:ea typeface="Spica Neue"/>
              </a:rPr>
              <a:t>PAS DE MISE EN COMMUN, CE N’EST PAS FORCEMENT UNE SEANCE D’APPRENTISSAGE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b="0" strike="noStrike" spc="-1" baseline="0" dirty="0" smtClean="0">
                <a:solidFill>
                  <a:srgbClr val="FFFFFF"/>
                </a:solidFill>
                <a:latin typeface="Crimson Text"/>
                <a:ea typeface="Spica Neue"/>
              </a:rPr>
              <a:t>Pour autant, on assure une certaine fréquence, il y a un étayage individuel, chacun va à son rythme, etc.</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altLang="ja-JP" sz="1200" b="0" strike="noStrike" spc="-1" baseline="0" dirty="0" smtClean="0">
              <a:solidFill>
                <a:srgbClr val="FFFFFF"/>
              </a:solidFill>
              <a:latin typeface="Crimson Text"/>
              <a:ea typeface="Sp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0" strike="noStrike" spc="-1" baseline="0" dirty="0" smtClean="0">
                <a:solidFill>
                  <a:srgbClr val="FFFFFF"/>
                </a:solidFill>
                <a:latin typeface="Crimson Text"/>
                <a:ea typeface="Spica Neue"/>
              </a:rPr>
              <a:t>Si on veut asseoir un savoir, communiquer, mutualiser ses procédures, il faut une mise en commun, qui permettra de construire des procédures, les comparer, s’inspirer d’autres procédures.</a:t>
            </a:r>
          </a:p>
          <a:p>
            <a:endParaRPr lang="fr-FR" dirty="0" smtClean="0"/>
          </a:p>
          <a:p>
            <a:endParaRPr lang="fr-FR" dirty="0" smtClean="0"/>
          </a:p>
          <a:p>
            <a:r>
              <a:rPr lang="fr-FR" i="1" dirty="0" smtClean="0"/>
              <a:t>Les différentes phases de la démarche peuvent faire l’objet d’une ou plusieurs séances</a:t>
            </a:r>
          </a:p>
          <a:p>
            <a:endParaRPr lang="fr-FR" dirty="0" smtClean="0"/>
          </a:p>
          <a:p>
            <a:r>
              <a:rPr lang="fr-FR" b="1" u="sng" dirty="0" smtClean="0"/>
              <a:t>Laisser l’élève se confronter individuellement au problème </a:t>
            </a:r>
            <a:r>
              <a:rPr lang="fr-FR" dirty="0" smtClean="0"/>
              <a:t>(temps d’appropriation de l’énoncé incontournable)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PRISE EN COMPTE DE CE QUE SAVENT LES ÉLÈVES &gt;&gt; RECHERCHE INDIVIDUELLE, mis en commun quand on passera en binômes,</a:t>
            </a:r>
            <a:r>
              <a:rPr lang="fr-FR" baseline="0" dirty="0" smtClean="0"/>
              <a:t> confrontation de procédures, justification</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Prévoir un temps de mise en commun collective pour expliciter les stratégies de résolution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smtClean="0"/>
          </a:p>
          <a:p>
            <a:endParaRPr lang="fr-FR" dirty="0" smtClean="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30</a:t>
            </a:fld>
            <a:endParaRPr lang="fr-FR" sz="1400" b="0" strike="noStrike" spc="-1">
              <a:latin typeface="Times New Roman"/>
            </a:endParaRPr>
          </a:p>
        </p:txBody>
      </p:sp>
    </p:spTree>
    <p:extLst>
      <p:ext uri="{BB962C8B-B14F-4D97-AF65-F5344CB8AC3E}">
        <p14:creationId xmlns:p14="http://schemas.microsoft.com/office/powerpoint/2010/main" val="1635839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trike="noStrike" spc="-1" dirty="0" smtClean="0">
                <a:solidFill>
                  <a:srgbClr val="FFFFFF"/>
                </a:solidFill>
                <a:latin typeface="Crimson Text"/>
                <a:ea typeface="Spica Neue"/>
              </a:rPr>
              <a:t>ECHANGES</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0" strike="noStrike" spc="-1" dirty="0" smtClean="0">
                <a:solidFill>
                  <a:srgbClr val="FFFFFF"/>
                </a:solidFill>
                <a:latin typeface="Crimson Text"/>
                <a:ea typeface="Spica Neue"/>
              </a:rPr>
              <a:t>L’institutionnalisation n’est pas l’enseignement d’automatisme en résolution – Chaque </a:t>
            </a:r>
            <a:r>
              <a:rPr lang="fr-FR" altLang="ja-JP" sz="1200" b="0" strike="noStrike" spc="-1" dirty="0" err="1" smtClean="0">
                <a:solidFill>
                  <a:srgbClr val="FFFFFF"/>
                </a:solidFill>
                <a:latin typeface="Crimson Text"/>
                <a:ea typeface="Spica Neue"/>
              </a:rPr>
              <a:t>pb</a:t>
            </a:r>
            <a:r>
              <a:rPr lang="fr-FR" altLang="ja-JP" sz="1200" b="0" strike="noStrike" spc="-1" dirty="0" smtClean="0">
                <a:solidFill>
                  <a:srgbClr val="FFFFFF"/>
                </a:solidFill>
                <a:latin typeface="Crimson Text"/>
                <a:ea typeface="Spica Neue"/>
              </a:rPr>
              <a:t> est particulier / différent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spc="-1" dirty="0" smtClean="0">
                <a:solidFill>
                  <a:srgbClr val="FFFFFF"/>
                </a:solidFill>
                <a:latin typeface="Crimson Text"/>
              </a:rPr>
              <a:t>Pas de procédure « experte », juste des procédures efficaces (il peut y en avoir plusieurs : 7-3 = ? Ou 3 + … = 7   /   50-1 et 50-49)</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0" strike="noStrike" spc="-1" dirty="0" smtClean="0">
                <a:solidFill>
                  <a:srgbClr val="FFFFFF"/>
                </a:solidFill>
                <a:latin typeface="Crimson Text"/>
              </a:rPr>
              <a:t>Privilégier encore l’oral = lien avec compréhension</a:t>
            </a:r>
            <a:r>
              <a:rPr lang="fr-FR" altLang="ja-JP" sz="1200" b="0" strike="noStrike" spc="-1" baseline="0" dirty="0" smtClean="0">
                <a:solidFill>
                  <a:srgbClr val="FFFFFF"/>
                </a:solidFill>
                <a:latin typeface="Crimson Text"/>
              </a:rPr>
              <a:t> lors de la mise en commun, comme lors de la recherche.</a:t>
            </a:r>
            <a:endParaRPr lang="ja-JP" altLang="fr-FR" sz="1200" b="0" strike="noStrike"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ja-JP" sz="1200"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200" b="1" u="sng" spc="-1" dirty="0" smtClean="0">
                <a:solidFill>
                  <a:srgbClr val="FFFFFF"/>
                </a:solidFill>
                <a:latin typeface="Crimson Text"/>
                <a:ea typeface="Spica Neue"/>
              </a:rPr>
              <a:t>ECRIT &gt;&gt;</a:t>
            </a:r>
            <a:r>
              <a:rPr lang="fr-FR" b="1" u="sng" dirty="0" smtClean="0"/>
              <a:t>TRACE ECRITE </a:t>
            </a:r>
            <a:endParaRPr lang="fr-FR" altLang="ja-JP" sz="1200" b="1" u="sng" spc="-1" dirty="0" smtClean="0">
              <a:solidFill>
                <a:srgbClr val="FFFFFF"/>
              </a:solidFill>
              <a:latin typeface="Crimson Text"/>
              <a:ea typeface="Spica Neue"/>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altLang="ja-JP" sz="1200" spc="-1" dirty="0" smtClean="0">
                <a:solidFill>
                  <a:srgbClr val="FFFFFF"/>
                </a:solidFill>
                <a:latin typeface="Crimson Text"/>
                <a:ea typeface="Spica Neue"/>
              </a:rPr>
              <a:t>Affichage (cf. représenter)</a:t>
            </a:r>
            <a:endParaRPr lang="fr-FR" dirty="0" smtClean="0"/>
          </a:p>
          <a:p>
            <a:pPr marL="171450" indent="-171450">
              <a:buFontTx/>
              <a:buChar char="-"/>
            </a:pPr>
            <a:r>
              <a:rPr lang="fr-FR" dirty="0" smtClean="0"/>
              <a:t>Villani : </a:t>
            </a:r>
            <a:r>
              <a:rPr lang="fr-FR" sz="1200" b="0" i="0" u="none" strike="noStrike" kern="1200" baseline="0" dirty="0" smtClean="0">
                <a:solidFill>
                  <a:schemeClr val="tx1"/>
                </a:solidFill>
                <a:latin typeface="+mn-lt"/>
                <a:ea typeface="+mn-ea"/>
                <a:cs typeface="+mn-cs"/>
              </a:rPr>
              <a:t>Tous les élèves doivent bénéficier d’une trace écrite de qualité leur permettant de s’y référer autant que de besoin, notamment lors de la résolution d’exercices et de problèmes, avec l’aide de leur professeur.</a:t>
            </a:r>
          </a:p>
          <a:p>
            <a:pPr marL="0" marR="0" indent="0" algn="l" defTabSz="914400" rtl="0" eaLnBrk="1" fontAlgn="auto" latinLnBrk="0" hangingPunct="1">
              <a:lnSpc>
                <a:spcPct val="100000"/>
              </a:lnSpc>
              <a:spcBef>
                <a:spcPts val="0"/>
              </a:spcBef>
              <a:spcAft>
                <a:spcPts val="0"/>
              </a:spcAft>
              <a:buClrTx/>
              <a:buSzTx/>
              <a:buFontTx/>
              <a:buNone/>
              <a:tabLst/>
              <a:defRPr/>
            </a:pPr>
            <a:r>
              <a:rPr lang="fr-FR" b="1" u="sng" dirty="0" smtClean="0"/>
              <a:t>IDEE :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Possibilité de </a:t>
            </a:r>
            <a:r>
              <a:rPr lang="fr-FR" altLang="ja-JP" sz="1200" spc="-1" dirty="0" smtClean="0">
                <a:solidFill>
                  <a:srgbClr val="FFFFFF"/>
                </a:solidFill>
                <a:latin typeface="Crimson Text"/>
              </a:rPr>
              <a:t>Portfolio / cahier de problèmes, pour permettre aux élèves de</a:t>
            </a:r>
            <a:r>
              <a:rPr lang="fr-FR" altLang="ja-JP" sz="1200" spc="-1" baseline="0" dirty="0" smtClean="0">
                <a:solidFill>
                  <a:srgbClr val="FFFFFF"/>
                </a:solidFill>
                <a:latin typeface="Crimson Text"/>
              </a:rPr>
              <a:t> </a:t>
            </a:r>
            <a:r>
              <a:rPr lang="fr-FR" altLang="ja-JP" sz="1200" spc="-1" dirty="0" smtClean="0">
                <a:solidFill>
                  <a:srgbClr val="FFFFFF"/>
                </a:solidFill>
                <a:latin typeface="Crimson Text"/>
              </a:rPr>
              <a:t>rapprocher certains problèmes.</a:t>
            </a:r>
            <a:endParaRPr lang="fr-FR"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altLang="ja-JP" sz="1200" spc="-1" dirty="0" smtClean="0">
              <a:solidFill>
                <a:srgbClr val="FFFFFF"/>
              </a:solidFill>
              <a:latin typeface="Crimson Tex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31</a:t>
            </a:fld>
            <a:endParaRPr lang="fr-FR" sz="1400" b="0" strike="noStrike" spc="-1">
              <a:latin typeface="Times New Roman"/>
            </a:endParaRPr>
          </a:p>
        </p:txBody>
      </p:sp>
    </p:spTree>
    <p:extLst>
      <p:ext uri="{BB962C8B-B14F-4D97-AF65-F5344CB8AC3E}">
        <p14:creationId xmlns:p14="http://schemas.microsoft.com/office/powerpoint/2010/main" val="4224459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 name="PlaceHolder 1"/>
          <p:cNvSpPr>
            <a:spLocks noGrp="1" noRot="1" noChangeAspect="1"/>
          </p:cNvSpPr>
          <p:nvPr>
            <p:ph type="sldImg"/>
          </p:nvPr>
        </p:nvSpPr>
        <p:spPr>
          <a:xfrm>
            <a:off x="382588" y="685800"/>
            <a:ext cx="6092825" cy="3429000"/>
          </a:xfrm>
          <a:prstGeom prst="rect">
            <a:avLst/>
          </a:prstGeom>
        </p:spPr>
      </p:sp>
      <p:sp>
        <p:nvSpPr>
          <p:cNvPr id="2138"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39" name="TextShape 3"/>
          <p:cNvSpPr txBox="1"/>
          <p:nvPr/>
        </p:nvSpPr>
        <p:spPr>
          <a:xfrm>
            <a:off x="3884760" y="8685360"/>
            <a:ext cx="2971440" cy="456840"/>
          </a:xfrm>
          <a:prstGeom prst="rect">
            <a:avLst/>
          </a:prstGeom>
          <a:noFill/>
          <a:ln>
            <a:noFill/>
          </a:ln>
        </p:spPr>
        <p:txBody>
          <a:bodyPr anchor="b"/>
          <a:lstStyle/>
          <a:p>
            <a:pPr algn="r">
              <a:lnSpc>
                <a:spcPct val="100000"/>
              </a:lnSpc>
            </a:pPr>
            <a:fld id="{99FBB109-3926-4BFA-B7B1-0A6E59B0A473}" type="slidenum">
              <a:rPr lang="fr-FR" sz="1200" b="0" strike="noStrike" spc="-1">
                <a:solidFill>
                  <a:srgbClr val="000000"/>
                </a:solidFill>
                <a:latin typeface="+mn-lt"/>
                <a:ea typeface="+mn-ea"/>
              </a:rPr>
              <a:t>32</a:t>
            </a:fld>
            <a:endParaRPr lang="fr-FR" sz="1200" b="0" strike="noStrike" spc="-1">
              <a:latin typeface="Times New Roman"/>
            </a:endParaRPr>
          </a:p>
        </p:txBody>
      </p:sp>
    </p:spTree>
    <p:extLst>
      <p:ext uri="{BB962C8B-B14F-4D97-AF65-F5344CB8AC3E}">
        <p14:creationId xmlns:p14="http://schemas.microsoft.com/office/powerpoint/2010/main" val="3770626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9" name="PlaceHolder 1"/>
          <p:cNvSpPr>
            <a:spLocks noGrp="1" noRot="1" noChangeAspect="1"/>
          </p:cNvSpPr>
          <p:nvPr>
            <p:ph type="sldImg"/>
          </p:nvPr>
        </p:nvSpPr>
        <p:spPr>
          <a:xfrm>
            <a:off x="382588" y="685800"/>
            <a:ext cx="6092825" cy="3429000"/>
          </a:xfrm>
          <a:prstGeom prst="rect">
            <a:avLst/>
          </a:prstGeom>
        </p:spPr>
      </p:sp>
      <p:sp>
        <p:nvSpPr>
          <p:cNvPr id="2150"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51" name="TextShape 3"/>
          <p:cNvSpPr txBox="1"/>
          <p:nvPr/>
        </p:nvSpPr>
        <p:spPr>
          <a:xfrm>
            <a:off x="3884760" y="8685360"/>
            <a:ext cx="2971440" cy="456840"/>
          </a:xfrm>
          <a:prstGeom prst="rect">
            <a:avLst/>
          </a:prstGeom>
          <a:noFill/>
          <a:ln>
            <a:noFill/>
          </a:ln>
        </p:spPr>
        <p:txBody>
          <a:bodyPr anchor="b"/>
          <a:lstStyle/>
          <a:p>
            <a:pPr algn="r">
              <a:lnSpc>
                <a:spcPct val="100000"/>
              </a:lnSpc>
            </a:pPr>
            <a:fld id="{DBCAC52B-C4BC-43AF-AB50-B158BE1D79FA}" type="slidenum">
              <a:rPr lang="fr-FR" sz="1200" b="0" strike="noStrike" spc="-1">
                <a:solidFill>
                  <a:srgbClr val="000000"/>
                </a:solidFill>
                <a:latin typeface="+mn-lt"/>
                <a:ea typeface="+mn-ea"/>
              </a:rPr>
              <a:t>33</a:t>
            </a:fld>
            <a:endParaRPr lang="fr-FR" sz="1200" b="0" strike="noStrike" spc="-1">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 name="PlaceHolder 1"/>
          <p:cNvSpPr>
            <a:spLocks noGrp="1" noRot="1" noChangeAspect="1"/>
          </p:cNvSpPr>
          <p:nvPr>
            <p:ph type="sldImg"/>
          </p:nvPr>
        </p:nvSpPr>
        <p:spPr>
          <a:xfrm>
            <a:off x="382588" y="685800"/>
            <a:ext cx="6092825" cy="3429000"/>
          </a:xfrm>
          <a:prstGeom prst="rect">
            <a:avLst/>
          </a:prstGeom>
        </p:spPr>
      </p:sp>
      <p:sp>
        <p:nvSpPr>
          <p:cNvPr id="215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1200" b="0" strike="noStrike" spc="-1" dirty="0">
                <a:solidFill>
                  <a:srgbClr val="000000"/>
                </a:solidFill>
                <a:latin typeface="+mn-lt"/>
                <a:ea typeface="+mn-ea"/>
              </a:rPr>
              <a:t> </a:t>
            </a:r>
            <a:endParaRPr lang="fr-FR" sz="1200" b="0" strike="noStrike" spc="-1" dirty="0">
              <a:latin typeface="Arial"/>
            </a:endParaRPr>
          </a:p>
          <a:p>
            <a:pPr marL="216000" indent="-216000">
              <a:lnSpc>
                <a:spcPct val="100000"/>
              </a:lnSpc>
            </a:pPr>
            <a:endParaRPr lang="fr-FR" sz="1200" b="0" strike="noStrike" spc="-1" dirty="0">
              <a:latin typeface="Arial"/>
            </a:endParaRPr>
          </a:p>
        </p:txBody>
      </p:sp>
      <p:sp>
        <p:nvSpPr>
          <p:cNvPr id="2154" name="TextShape 3"/>
          <p:cNvSpPr txBox="1"/>
          <p:nvPr/>
        </p:nvSpPr>
        <p:spPr>
          <a:xfrm>
            <a:off x="3884760" y="8685360"/>
            <a:ext cx="2971440" cy="456840"/>
          </a:xfrm>
          <a:prstGeom prst="rect">
            <a:avLst/>
          </a:prstGeom>
          <a:noFill/>
          <a:ln>
            <a:noFill/>
          </a:ln>
        </p:spPr>
        <p:txBody>
          <a:bodyPr anchor="b"/>
          <a:lstStyle/>
          <a:p>
            <a:pPr algn="r">
              <a:lnSpc>
                <a:spcPct val="100000"/>
              </a:lnSpc>
            </a:pPr>
            <a:fld id="{251AF520-F362-40BC-9835-624A0DA53D5B}" type="slidenum">
              <a:rPr lang="fr-FR" sz="1200" b="0" strike="noStrike" spc="-1">
                <a:solidFill>
                  <a:srgbClr val="000000"/>
                </a:solidFill>
                <a:latin typeface="+mn-lt"/>
                <a:ea typeface="+mn-ea"/>
              </a:rPr>
              <a:t>34</a:t>
            </a:fld>
            <a:endParaRPr lang="fr-FR" sz="1200" b="0" strike="noStrike" spc="-1">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 name="PlaceHolder 1"/>
          <p:cNvSpPr>
            <a:spLocks noGrp="1" noRot="1" noChangeAspect="1"/>
          </p:cNvSpPr>
          <p:nvPr>
            <p:ph type="sldImg"/>
          </p:nvPr>
        </p:nvSpPr>
        <p:spPr>
          <a:xfrm>
            <a:off x="382588" y="685800"/>
            <a:ext cx="6092825" cy="3429000"/>
          </a:xfrm>
          <a:prstGeom prst="rect">
            <a:avLst/>
          </a:prstGeom>
        </p:spPr>
      </p:sp>
      <p:sp>
        <p:nvSpPr>
          <p:cNvPr id="2156" name="PlaceHolder 2"/>
          <p:cNvSpPr>
            <a:spLocks noGrp="1"/>
          </p:cNvSpPr>
          <p:nvPr>
            <p:ph type="body"/>
          </p:nvPr>
        </p:nvSpPr>
        <p:spPr>
          <a:xfrm>
            <a:off x="685800" y="4343400"/>
            <a:ext cx="5486040" cy="4114440"/>
          </a:xfrm>
          <a:prstGeom prst="rect">
            <a:avLst/>
          </a:prstGeom>
        </p:spPr>
        <p:txBody>
          <a:bodyPr/>
          <a:lstStyle/>
          <a:p>
            <a:r>
              <a:rPr lang="fr-FR" sz="1200" b="1" u="sng" kern="1200" dirty="0" smtClean="0">
                <a:solidFill>
                  <a:schemeClr val="tx1"/>
                </a:solidFill>
                <a:effectLst/>
                <a:latin typeface="+mn-lt"/>
                <a:ea typeface="+mn-ea"/>
                <a:cs typeface="+mn-cs"/>
              </a:rPr>
              <a:t>ECHANGES </a:t>
            </a:r>
          </a:p>
          <a:p>
            <a:endParaRPr lang="fr-FR" sz="1200" b="1" u="sng" kern="1200" dirty="0" smtClean="0">
              <a:solidFill>
                <a:schemeClr val="tx1"/>
              </a:solidFill>
              <a:effectLst/>
              <a:latin typeface="+mn-lt"/>
              <a:ea typeface="+mn-ea"/>
              <a:cs typeface="+mn-cs"/>
            </a:endParaRPr>
          </a:p>
          <a:p>
            <a:r>
              <a:rPr lang="fr-FR" sz="1200" b="1" u="sng" kern="1200" dirty="0" smtClean="0">
                <a:solidFill>
                  <a:schemeClr val="tx1"/>
                </a:solidFill>
                <a:effectLst/>
                <a:latin typeface="+mn-lt"/>
                <a:ea typeface="+mn-ea"/>
                <a:cs typeface="+mn-cs"/>
              </a:rPr>
              <a:t>Représenter</a:t>
            </a:r>
            <a:r>
              <a:rPr lang="fr-FR" sz="1200" kern="1200" dirty="0" smtClean="0">
                <a:solidFill>
                  <a:schemeClr val="tx1"/>
                </a:solidFill>
                <a:effectLst/>
                <a:latin typeface="+mn-lt"/>
                <a:ea typeface="+mn-ea"/>
                <a:cs typeface="+mn-cs"/>
              </a:rPr>
              <a:t> : « faire un schéma », si on en a besoin</a:t>
            </a:r>
          </a:p>
          <a:p>
            <a:endParaRPr lang="fr-FR" sz="1200" b="0" strike="noStrike" kern="1200" spc="-1" dirty="0" smtClean="0">
              <a:solidFill>
                <a:schemeClr val="tx1"/>
              </a:solidFill>
              <a:effectLst/>
              <a:latin typeface="+mn-lt"/>
              <a:ea typeface="+mn-ea"/>
              <a:cs typeface="+mn-cs"/>
            </a:endParaRPr>
          </a:p>
          <a:p>
            <a:r>
              <a:rPr lang="fr-FR" sz="1200" b="0" strike="noStrike" kern="1200" spc="-1" dirty="0" smtClean="0">
                <a:solidFill>
                  <a:schemeClr val="tx1"/>
                </a:solidFill>
                <a:effectLst/>
                <a:latin typeface="+mn-lt"/>
                <a:ea typeface="+mn-ea"/>
                <a:cs typeface="+mn-cs"/>
              </a:rPr>
              <a:t>SCHEMA / DESSIN &gt;&gt; Explicite</a:t>
            </a:r>
            <a:r>
              <a:rPr lang="fr-FR" sz="1200" b="0" strike="noStrike" kern="1200" spc="-1" baseline="0" dirty="0" smtClean="0">
                <a:solidFill>
                  <a:schemeClr val="tx1"/>
                </a:solidFill>
                <a:effectLst/>
                <a:latin typeface="+mn-lt"/>
                <a:ea typeface="+mn-ea"/>
                <a:cs typeface="+mn-cs"/>
              </a:rPr>
              <a:t> pour comprendre.</a:t>
            </a:r>
            <a:endParaRPr lang="fr-FR" sz="2000" b="0" strike="noStrike" spc="-1" dirty="0">
              <a:latin typeface="Arial"/>
            </a:endParaRPr>
          </a:p>
        </p:txBody>
      </p:sp>
      <p:sp>
        <p:nvSpPr>
          <p:cNvPr id="2157" name="TextShape 3"/>
          <p:cNvSpPr txBox="1"/>
          <p:nvPr/>
        </p:nvSpPr>
        <p:spPr>
          <a:xfrm>
            <a:off x="3884760" y="8685360"/>
            <a:ext cx="2971440" cy="456840"/>
          </a:xfrm>
          <a:prstGeom prst="rect">
            <a:avLst/>
          </a:prstGeom>
          <a:noFill/>
          <a:ln>
            <a:noFill/>
          </a:ln>
        </p:spPr>
        <p:txBody>
          <a:bodyPr anchor="b"/>
          <a:lstStyle/>
          <a:p>
            <a:pPr algn="r">
              <a:lnSpc>
                <a:spcPct val="100000"/>
              </a:lnSpc>
            </a:pPr>
            <a:fld id="{4306D412-8978-4FB9-B769-C296627580F7}" type="slidenum">
              <a:rPr lang="fr-FR" sz="1200" b="0" strike="noStrike" spc="-1">
                <a:solidFill>
                  <a:srgbClr val="000000"/>
                </a:solidFill>
                <a:latin typeface="+mn-lt"/>
                <a:ea typeface="+mn-ea"/>
              </a:rPr>
              <a:t>35</a:t>
            </a:fld>
            <a:endParaRPr lang="fr-FR" sz="1200" b="0" strike="noStrike" spc="-1">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Proposer, sans contraindre, des schémas porteurs de sens utilisés de façon récurrente tout au long du cycle.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Les faire construire, proposer une représentation</a:t>
            </a:r>
            <a:r>
              <a:rPr lang="fr-FR" sz="1200" baseline="0" dirty="0" smtClean="0">
                <a:solidFill>
                  <a:schemeClr val="tx1"/>
                </a:solidFill>
              </a:rPr>
              <a:t> commune tout de même, qui a du sens.</a:t>
            </a:r>
            <a:endParaRPr lang="fr-FR"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smtClean="0"/>
              <a:t>simples (ne pas en faire un code supplémentaire à apprendre), les mêmes sur plusieurs années (sauf quand on travaille sur la numération en CP et en début de CE1).</a:t>
            </a:r>
          </a:p>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36</a:t>
            </a:fld>
            <a:endParaRPr lang="fr-FR" sz="1400" b="0" strike="noStrike" spc="-1">
              <a:latin typeface="Times New Roman"/>
            </a:endParaRPr>
          </a:p>
        </p:txBody>
      </p:sp>
    </p:spTree>
    <p:extLst>
      <p:ext uri="{BB962C8B-B14F-4D97-AF65-F5344CB8AC3E}">
        <p14:creationId xmlns:p14="http://schemas.microsoft.com/office/powerpoint/2010/main" val="1322517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37</a:t>
            </a:fld>
            <a:endParaRPr lang="fr-FR" sz="1400" b="0" strike="noStrike" spc="-1" dirty="0">
              <a:latin typeface="Times New Roman"/>
            </a:endParaRPr>
          </a:p>
        </p:txBody>
      </p:sp>
    </p:spTree>
    <p:extLst>
      <p:ext uri="{BB962C8B-B14F-4D97-AF65-F5344CB8AC3E}">
        <p14:creationId xmlns:p14="http://schemas.microsoft.com/office/powerpoint/2010/main" val="2663596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r>
              <a:rPr lang="fr-FR" dirty="0" smtClean="0"/>
              <a:t>LIMITE</a:t>
            </a:r>
            <a:r>
              <a:rPr lang="fr-FR" baseline="0" dirty="0" smtClean="0"/>
              <a:t> &gt; ON SE FOCALISE SUR LE SCHEMA, ET ON ECARTE LE SENS….</a:t>
            </a:r>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39</a:t>
            </a:fld>
            <a:endParaRPr lang="fr-FR" sz="1400" b="0" strike="noStrike" spc="-1" dirty="0">
              <a:latin typeface="Times New Roman"/>
            </a:endParaRPr>
          </a:p>
        </p:txBody>
      </p:sp>
    </p:spTree>
    <p:extLst>
      <p:ext uri="{BB962C8B-B14F-4D97-AF65-F5344CB8AC3E}">
        <p14:creationId xmlns:p14="http://schemas.microsoft.com/office/powerpoint/2010/main" val="1697493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MODELISER</a:t>
            </a:r>
            <a:r>
              <a:rPr lang="fr-FR" sz="1200" b="1" u="sng" kern="1200" baseline="0" dirty="0" smtClean="0">
                <a:solidFill>
                  <a:schemeClr val="tx1"/>
                </a:solidFill>
                <a:effectLst/>
                <a:latin typeface="+mn-lt"/>
                <a:ea typeface="+mn-ea"/>
                <a:cs typeface="+mn-cs"/>
              </a:rPr>
              <a:t> :</a:t>
            </a:r>
          </a:p>
          <a:p>
            <a:pPr marL="171450" indent="-171450">
              <a:buFontTx/>
              <a:buChar char="-"/>
            </a:pPr>
            <a:r>
              <a:rPr lang="fr-FR" sz="1200" kern="1200" baseline="0" dirty="0" smtClean="0">
                <a:solidFill>
                  <a:schemeClr val="tx1"/>
                </a:solidFill>
                <a:effectLst/>
                <a:latin typeface="+mn-lt"/>
                <a:ea typeface="+mn-ea"/>
                <a:cs typeface="+mn-cs"/>
              </a:rPr>
              <a:t>Ce n’est pas faire « comme un modèle »</a:t>
            </a:r>
          </a:p>
          <a:p>
            <a:pPr marL="171450" indent="-171450">
              <a:buFontTx/>
              <a:buChar char="-"/>
            </a:pPr>
            <a:r>
              <a:rPr lang="fr-FR" sz="1200" kern="1200" baseline="0" dirty="0" smtClean="0">
                <a:solidFill>
                  <a:schemeClr val="tx1"/>
                </a:solidFill>
                <a:effectLst/>
                <a:latin typeface="+mn-lt"/>
                <a:ea typeface="+mn-ea"/>
                <a:cs typeface="+mn-cs"/>
              </a:rPr>
              <a:t>C’est </a:t>
            </a:r>
            <a:r>
              <a:rPr lang="fr-FR" sz="1200" kern="1200" dirty="0" smtClean="0">
                <a:solidFill>
                  <a:schemeClr val="tx1"/>
                </a:solidFill>
                <a:effectLst/>
                <a:latin typeface="+mn-lt"/>
                <a:ea typeface="+mn-ea"/>
                <a:cs typeface="+mn-cs"/>
              </a:rPr>
              <a:t>transformer ce qui est dit en français, vers les maths : « Quelles opérations il faut faire pour trouver la réponse, voire trouver le modèle mathématiques (ex : proportionnalité) ».</a:t>
            </a:r>
          </a:p>
          <a:p>
            <a:pPr marL="0" indent="0">
              <a:buFontTx/>
              <a:buNone/>
            </a:pPr>
            <a:endParaRPr lang="fr-FR"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b="1" i="1" strike="noStrike" spc="-1" dirty="0" smtClean="0">
                <a:solidFill>
                  <a:srgbClr val="000000"/>
                </a:solidFill>
                <a:latin typeface="+mn-lt"/>
                <a:ea typeface="+mn-ea"/>
              </a:rPr>
              <a:t>difficultés à « modéliser » </a:t>
            </a:r>
            <a:r>
              <a:rPr lang="fr-FR" sz="1200" b="0" strike="noStrike" spc="-1" dirty="0" smtClean="0">
                <a:solidFill>
                  <a:srgbClr val="000000"/>
                </a:solidFill>
                <a:latin typeface="+mn-lt"/>
                <a:ea typeface="+mn-ea"/>
              </a:rPr>
              <a:t>: l'élève n'arrive pas à faire le lien entre le problème posé et le modèle mathématique dont il relève, il ne comprend pas le sens de l'énoncé ou il ne propose pas de solution ou encore la solution proposée ne s'appuie pas sur les opérations attendues ;</a:t>
            </a:r>
          </a:p>
          <a:p>
            <a:pPr marL="171450" indent="-171450">
              <a:buFontTx/>
              <a:buChar char="-"/>
            </a:pPr>
            <a:endParaRPr lang="fr-FR" sz="1200" kern="1200" dirty="0" smtClean="0">
              <a:solidFill>
                <a:schemeClr val="tx1"/>
              </a:solidFill>
              <a:effectLst/>
              <a:latin typeface="+mn-lt"/>
              <a:ea typeface="+mn-ea"/>
              <a:cs typeface="+mn-cs"/>
            </a:endParaRPr>
          </a:p>
          <a:p>
            <a:pPr marL="171450" indent="-171450">
              <a:buFontTx/>
              <a:buChar char="-"/>
            </a:pPr>
            <a:endParaRPr lang="fr-F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sng" kern="1200" dirty="0" smtClean="0">
                <a:solidFill>
                  <a:schemeClr val="tx1"/>
                </a:solidFill>
                <a:effectLst/>
                <a:latin typeface="+mn-lt"/>
                <a:ea typeface="+mn-ea"/>
                <a:cs typeface="+mn-cs"/>
              </a:rPr>
              <a:t>CALCULER : </a:t>
            </a:r>
            <a:r>
              <a:rPr lang="fr-FR" sz="1200" kern="1200" dirty="0" smtClean="0">
                <a:solidFill>
                  <a:schemeClr val="tx1"/>
                </a:solidFill>
                <a:effectLst/>
                <a:latin typeface="+mn-lt"/>
                <a:ea typeface="+mn-ea"/>
                <a:cs typeface="+mn-cs"/>
              </a:rPr>
              <a:t>faire le calcul de la modélisation (technique opératoire)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strike="noStrike" spc="-1" dirty="0" smtClean="0">
              <a:latin typeface="+mn-lt"/>
            </a:endParaRPr>
          </a:p>
          <a:p>
            <a:pPr marL="216000" indent="-216000">
              <a:lnSpc>
                <a:spcPct val="100000"/>
              </a:lnSpc>
            </a:pPr>
            <a:r>
              <a:rPr lang="fr-FR" sz="1200" b="0" strike="noStrike" spc="-1" dirty="0" smtClean="0">
                <a:solidFill>
                  <a:srgbClr val="000000"/>
                </a:solidFill>
                <a:latin typeface="+mn-lt"/>
                <a:ea typeface="+mn-ea"/>
              </a:rPr>
              <a:t>- </a:t>
            </a:r>
            <a:r>
              <a:rPr lang="fr-FR" sz="1200" b="1" i="1" strike="noStrike" spc="-1" dirty="0" smtClean="0">
                <a:solidFill>
                  <a:srgbClr val="000000"/>
                </a:solidFill>
                <a:latin typeface="+mn-lt"/>
                <a:ea typeface="+mn-ea"/>
              </a:rPr>
              <a:t>difficultés à « calculer » </a:t>
            </a:r>
            <a:r>
              <a:rPr lang="fr-FR" sz="1200" b="0" strike="noStrike" spc="-1" dirty="0" smtClean="0">
                <a:solidFill>
                  <a:srgbClr val="000000"/>
                </a:solidFill>
                <a:latin typeface="+mn-lt"/>
                <a:ea typeface="+mn-ea"/>
              </a:rPr>
              <a:t>: les calculs effectués, mentalement ou en les posant, sont erronés, la ou les erreurs pouvant être dues à une méconnaissance de faits numériques ou à une maîtrise imparfaite des algorithmes de calcul utilisés.</a:t>
            </a:r>
            <a:endParaRPr lang="fr-FR" sz="1200" b="0" strike="noStrike" spc="-1" dirty="0" smtClean="0">
              <a:latin typeface="+mn-lt"/>
            </a:endParaRPr>
          </a:p>
          <a:p>
            <a:pPr marL="171450" indent="-171450">
              <a:buFontTx/>
              <a:buChar char="-"/>
            </a:pPr>
            <a:endParaRPr lang="fr-FR" sz="1200" kern="1200" baseline="0" dirty="0" smtClean="0">
              <a:solidFill>
                <a:schemeClr val="tx1"/>
              </a:solidFill>
              <a:effectLst/>
              <a:latin typeface="+mn-lt"/>
              <a:ea typeface="+mn-ea"/>
              <a:cs typeface="+mn-cs"/>
            </a:endParaRPr>
          </a:p>
          <a:p>
            <a:pPr marL="0" indent="0">
              <a:buFontTx/>
              <a:buNone/>
            </a:pPr>
            <a:endParaRPr lang="fr-FR" sz="1200" kern="1200" dirty="0" smtClean="0">
              <a:solidFill>
                <a:schemeClr val="tx1"/>
              </a:solidFill>
              <a:effectLst/>
              <a:latin typeface="+mn-lt"/>
              <a:ea typeface="+mn-ea"/>
              <a:cs typeface="+mn-cs"/>
            </a:endParaRPr>
          </a:p>
          <a:p>
            <a:pPr marL="0" indent="0">
              <a:buFontTx/>
              <a:buNone/>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u="sng" kern="1200" dirty="0" smtClean="0">
                <a:solidFill>
                  <a:schemeClr val="tx1"/>
                </a:solidFill>
                <a:effectLst/>
                <a:latin typeface="+mn-lt"/>
                <a:ea typeface="+mn-ea"/>
                <a:cs typeface="+mn-cs"/>
              </a:rPr>
              <a:t>ECHANGES : difficultés</a:t>
            </a:r>
            <a:r>
              <a:rPr lang="fr-FR" sz="1200" b="1" u="sng" kern="1200" baseline="0" dirty="0" smtClean="0">
                <a:solidFill>
                  <a:schemeClr val="tx1"/>
                </a:solidFill>
                <a:effectLst/>
                <a:latin typeface="+mn-lt"/>
                <a:ea typeface="+mn-ea"/>
                <a:cs typeface="+mn-cs"/>
              </a:rPr>
              <a:t> modéliser ou calculer ? Quel élève est le plus en difficulté ?</a:t>
            </a:r>
            <a:r>
              <a:rPr lang="fr-FR" sz="1200" kern="1200" dirty="0" smtClean="0">
                <a:solidFill>
                  <a:schemeClr val="tx1"/>
                </a:solidFill>
                <a:effectLst/>
                <a:latin typeface="+mn-lt"/>
                <a:ea typeface="+mn-ea"/>
                <a:cs typeface="+mn-cs"/>
              </a:rPr>
              <a:t> </a:t>
            </a:r>
            <a:r>
              <a:rPr lang="fr-FR" sz="1200" b="1" u="sng" kern="1200" dirty="0" smtClean="0">
                <a:solidFill>
                  <a:schemeClr val="tx1"/>
                </a:solidFill>
                <a:effectLst/>
                <a:latin typeface="+mn-lt"/>
                <a:ea typeface="+mn-ea"/>
                <a:cs typeface="+mn-cs"/>
              </a:rPr>
              <a:t>COMMENT REMEDIER</a:t>
            </a:r>
            <a:r>
              <a:rPr lang="fr-FR" sz="1200" b="1" u="sng" kern="1200" baseline="0" dirty="0" smtClean="0">
                <a:solidFill>
                  <a:schemeClr val="tx1"/>
                </a:solidFill>
                <a:effectLst/>
                <a:latin typeface="+mn-lt"/>
                <a:ea typeface="+mn-ea"/>
                <a:cs typeface="+mn-cs"/>
              </a:rPr>
              <a:t> ???</a:t>
            </a:r>
            <a:endParaRPr lang="fr-FR" sz="1200" b="1" u="sng" kern="1200" dirty="0" smtClean="0">
              <a:solidFill>
                <a:schemeClr val="tx1"/>
              </a:solidFill>
              <a:effectLst/>
              <a:latin typeface="+mn-lt"/>
              <a:ea typeface="+mn-ea"/>
              <a:cs typeface="+mn-cs"/>
            </a:endParaRPr>
          </a:p>
          <a:p>
            <a:pPr marL="0" indent="0">
              <a:buFontTx/>
              <a:buNone/>
            </a:pPr>
            <a:endParaRPr lang="fr-FR" sz="1200" b="1" u="sng"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 calcul OK pas </a:t>
            </a:r>
            <a:r>
              <a:rPr lang="fr-FR" sz="1200" kern="1200" dirty="0" err="1" smtClean="0">
                <a:solidFill>
                  <a:schemeClr val="tx1"/>
                </a:solidFill>
                <a:effectLst/>
                <a:latin typeface="+mn-lt"/>
                <a:ea typeface="+mn-ea"/>
                <a:cs typeface="+mn-cs"/>
              </a:rPr>
              <a:t>partt</a:t>
            </a:r>
            <a:r>
              <a:rPr lang="fr-FR" sz="1200" kern="1200" dirty="0" smtClean="0">
                <a:solidFill>
                  <a:schemeClr val="tx1"/>
                </a:solidFill>
                <a:effectLst/>
                <a:latin typeface="+mn-lt"/>
                <a:ea typeface="+mn-ea"/>
                <a:cs typeface="+mn-cs"/>
              </a:rPr>
              <a:t> du tt modéliser NON, enfin une partie.</a:t>
            </a:r>
          </a:p>
          <a:p>
            <a:r>
              <a:rPr lang="fr-FR" sz="1200" kern="1200" dirty="0" smtClean="0">
                <a:solidFill>
                  <a:schemeClr val="tx1"/>
                </a:solidFill>
                <a:effectLst/>
                <a:latin typeface="+mn-lt"/>
                <a:ea typeface="+mn-ea"/>
                <a:cs typeface="+mn-cs"/>
              </a:rPr>
              <a:t>B Calcul NON Modéliser OUI</a:t>
            </a:r>
          </a:p>
          <a:p>
            <a:r>
              <a:rPr lang="fr-FR" sz="1200" kern="1200" dirty="0" smtClean="0">
                <a:solidFill>
                  <a:schemeClr val="tx1"/>
                </a:solidFill>
                <a:effectLst/>
                <a:latin typeface="+mn-lt"/>
                <a:ea typeface="+mn-ea"/>
                <a:cs typeface="+mn-cs"/>
              </a:rPr>
              <a:t>E Calcul oui modéliser oui</a:t>
            </a:r>
          </a:p>
          <a:p>
            <a:r>
              <a:rPr lang="fr-FR" sz="1200" kern="1200" dirty="0" smtClean="0">
                <a:solidFill>
                  <a:schemeClr val="tx1"/>
                </a:solidFill>
                <a:effectLst/>
                <a:latin typeface="+mn-lt"/>
                <a:ea typeface="+mn-ea"/>
                <a:cs typeface="+mn-cs"/>
              </a:rPr>
              <a:t>D Calcul oui (ms pas d’élément sur la soustraction qui était prévu), modéliser non</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 et B pas trop de souci, ça va être au niveau du calcul</a:t>
            </a:r>
          </a:p>
          <a:p>
            <a:r>
              <a:rPr lang="fr-FR" sz="1200" kern="1200" dirty="0" smtClean="0">
                <a:solidFill>
                  <a:schemeClr val="tx1"/>
                </a:solidFill>
                <a:effectLst/>
                <a:latin typeface="+mn-lt"/>
                <a:ea typeface="+mn-ea"/>
                <a:cs typeface="+mn-cs"/>
              </a:rPr>
              <a:t>Par contre .. A et D … </a:t>
            </a:r>
            <a:r>
              <a:rPr lang="fr-FR" sz="1200" kern="1200" dirty="0" err="1" smtClean="0">
                <a:solidFill>
                  <a:schemeClr val="tx1"/>
                </a:solidFill>
                <a:effectLst/>
                <a:latin typeface="+mn-lt"/>
                <a:ea typeface="+mn-ea"/>
                <a:cs typeface="+mn-cs"/>
              </a:rPr>
              <a:t>ouch</a:t>
            </a:r>
            <a:r>
              <a:rPr lang="fr-FR" sz="1200" kern="1200" dirty="0" smtClean="0">
                <a:solidFill>
                  <a:schemeClr val="tx1"/>
                </a:solidFill>
                <a:effectLst/>
                <a:latin typeface="+mn-lt"/>
                <a:ea typeface="+mn-ea"/>
                <a:cs typeface="+mn-cs"/>
              </a:rPr>
              <a:t>, du boulot ….</a:t>
            </a:r>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40</a:t>
            </a:fld>
            <a:endParaRPr lang="fr-FR" sz="1400" b="0" strike="noStrike" spc="-1">
              <a:latin typeface="Times New Roman"/>
            </a:endParaRPr>
          </a:p>
        </p:txBody>
      </p:sp>
    </p:spTree>
    <p:extLst>
      <p:ext uri="{BB962C8B-B14F-4D97-AF65-F5344CB8AC3E}">
        <p14:creationId xmlns:p14="http://schemas.microsoft.com/office/powerpoint/2010/main" val="192387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 name="PlaceHolder 1"/>
          <p:cNvSpPr>
            <a:spLocks noGrp="1" noRot="1" noChangeAspect="1"/>
          </p:cNvSpPr>
          <p:nvPr>
            <p:ph type="sldImg"/>
          </p:nvPr>
        </p:nvSpPr>
        <p:spPr>
          <a:xfrm>
            <a:off x="382588" y="685800"/>
            <a:ext cx="6092825" cy="3429000"/>
          </a:xfrm>
          <a:prstGeom prst="rect">
            <a:avLst/>
          </a:prstGeom>
        </p:spPr>
      </p:sp>
      <p:sp>
        <p:nvSpPr>
          <p:cNvPr id="213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2000" b="1" strike="noStrike" spc="-1" dirty="0" smtClean="0">
                <a:latin typeface="+mn-lt"/>
              </a:rPr>
              <a:t>Mise en action: 2 Problèmes  </a:t>
            </a:r>
          </a:p>
          <a:p>
            <a:pPr marL="216000" indent="-216000">
              <a:lnSpc>
                <a:spcPct val="100000"/>
              </a:lnSpc>
            </a:pPr>
            <a:r>
              <a:rPr lang="fr-FR" sz="2000" b="1" strike="noStrike" spc="-1" dirty="0" smtClean="0">
                <a:latin typeface="+mn-lt"/>
              </a:rPr>
              <a:t>Echanges</a:t>
            </a:r>
            <a:r>
              <a:rPr lang="fr-FR" sz="2000" b="1" strike="noStrike" spc="-1" baseline="0" dirty="0" smtClean="0">
                <a:latin typeface="+mn-lt"/>
              </a:rPr>
              <a:t> : SCHEMA-TYPES  et données utiles/données inutiles</a:t>
            </a:r>
            <a:endParaRPr lang="fr-FR" sz="2000" b="1" strike="noStrike" spc="-1" dirty="0" smtClean="0">
              <a:latin typeface="+mn-lt"/>
            </a:endParaRPr>
          </a:p>
          <a:p>
            <a:pPr marL="216000" indent="-216000">
              <a:lnSpc>
                <a:spcPct val="100000"/>
              </a:lnSpc>
            </a:pPr>
            <a:r>
              <a:rPr lang="fr-FR" sz="2000" b="1" strike="noStrike" spc="-1" dirty="0" smtClean="0">
                <a:latin typeface="+mn-lt"/>
              </a:rPr>
              <a:t>Constat : Nous </a:t>
            </a:r>
            <a:r>
              <a:rPr lang="fr-FR" sz="2000" b="0" strike="noStrike" spc="-1" dirty="0" smtClean="0">
                <a:latin typeface="+mn-lt"/>
              </a:rPr>
              <a:t>en tant qu’élève on a été formaté à utiliser certains schémas &gt; </a:t>
            </a:r>
            <a:r>
              <a:rPr lang="fr-FR" sz="2000" b="1" strike="noStrike" spc="-1" dirty="0" smtClean="0">
                <a:latin typeface="+mn-lt"/>
              </a:rPr>
              <a:t>ANALOGIES TROP FORTES</a:t>
            </a:r>
          </a:p>
          <a:p>
            <a:pPr marL="216000" indent="-216000">
              <a:lnSpc>
                <a:spcPct val="100000"/>
              </a:lnSpc>
            </a:pPr>
            <a:r>
              <a:rPr lang="fr-FR" sz="2000" b="0" strike="noStrike" spc="-1" dirty="0" smtClean="0">
                <a:latin typeface="+mn-lt"/>
              </a:rPr>
              <a:t>Idée</a:t>
            </a:r>
            <a:r>
              <a:rPr lang="fr-FR" sz="2000" b="0" strike="noStrike" spc="-1" baseline="0" dirty="0" smtClean="0">
                <a:latin typeface="+mn-lt"/>
              </a:rPr>
              <a:t> c’est de ne pas les formater!  Le classeur: on n’a pas besoin de savoir combien il coûte! + prix total 15 </a:t>
            </a:r>
            <a:endParaRPr lang="fr-FR" sz="2000" b="0" strike="noStrike" spc="-1" dirty="0">
              <a:latin typeface="+mn-lt"/>
            </a:endParaRPr>
          </a:p>
        </p:txBody>
      </p:sp>
      <p:sp>
        <p:nvSpPr>
          <p:cNvPr id="2133" name="TextShape 3"/>
          <p:cNvSpPr txBox="1"/>
          <p:nvPr/>
        </p:nvSpPr>
        <p:spPr>
          <a:xfrm>
            <a:off x="3884760" y="8685360"/>
            <a:ext cx="2971440" cy="456840"/>
          </a:xfrm>
          <a:prstGeom prst="rect">
            <a:avLst/>
          </a:prstGeom>
          <a:noFill/>
          <a:ln>
            <a:noFill/>
          </a:ln>
        </p:spPr>
        <p:txBody>
          <a:bodyPr anchor="b"/>
          <a:lstStyle/>
          <a:p>
            <a:pPr algn="r">
              <a:lnSpc>
                <a:spcPct val="100000"/>
              </a:lnSpc>
            </a:pPr>
            <a:fld id="{95364A88-3DF6-402F-AC8A-E7C349E429BC}" type="slidenum">
              <a:rPr lang="fr-FR" sz="1200" b="0" strike="noStrike" spc="-1">
                <a:solidFill>
                  <a:srgbClr val="000000"/>
                </a:solidFill>
                <a:latin typeface="+mn-lt"/>
                <a:ea typeface="+mn-ea"/>
              </a:rPr>
              <a:t>4</a:t>
            </a:fld>
            <a:endParaRPr lang="fr-FR" sz="1200" b="0" strike="noStrike" spc="-1" dirty="0">
              <a:latin typeface="Times New Roman"/>
            </a:endParaRPr>
          </a:p>
        </p:txBody>
      </p:sp>
    </p:spTree>
    <p:extLst>
      <p:ext uri="{BB962C8B-B14F-4D97-AF65-F5344CB8AC3E}">
        <p14:creationId xmlns:p14="http://schemas.microsoft.com/office/powerpoint/2010/main" val="3726889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 name="PlaceHolder 1"/>
          <p:cNvSpPr>
            <a:spLocks noGrp="1" noRot="1" noChangeAspect="1"/>
          </p:cNvSpPr>
          <p:nvPr>
            <p:ph type="sldImg"/>
          </p:nvPr>
        </p:nvSpPr>
        <p:spPr>
          <a:xfrm>
            <a:off x="382588" y="685800"/>
            <a:ext cx="6092825" cy="3429000"/>
          </a:xfrm>
          <a:prstGeom prst="rect">
            <a:avLst/>
          </a:prstGeom>
        </p:spPr>
      </p:sp>
      <p:sp>
        <p:nvSpPr>
          <p:cNvPr id="2141"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42" name="TextShape 3"/>
          <p:cNvSpPr txBox="1"/>
          <p:nvPr/>
        </p:nvSpPr>
        <p:spPr>
          <a:xfrm>
            <a:off x="3884760" y="8685360"/>
            <a:ext cx="2971440" cy="456840"/>
          </a:xfrm>
          <a:prstGeom prst="rect">
            <a:avLst/>
          </a:prstGeom>
          <a:noFill/>
          <a:ln>
            <a:noFill/>
          </a:ln>
        </p:spPr>
        <p:txBody>
          <a:bodyPr anchor="b"/>
          <a:lstStyle/>
          <a:p>
            <a:pPr algn="r">
              <a:lnSpc>
                <a:spcPct val="100000"/>
              </a:lnSpc>
            </a:pPr>
            <a:fld id="{DE73E10E-A3CC-4A3E-98D8-3A5A2AC3A769}" type="slidenum">
              <a:rPr lang="fr-FR" sz="1200" b="0" strike="noStrike" spc="-1">
                <a:solidFill>
                  <a:srgbClr val="000000"/>
                </a:solidFill>
                <a:latin typeface="+mn-lt"/>
                <a:ea typeface="+mn-ea"/>
              </a:rPr>
              <a:t>41</a:t>
            </a:fld>
            <a:endParaRPr lang="fr-FR" sz="1200" b="0" strike="noStrike" spc="-1" dirty="0">
              <a:latin typeface="Times New Roman"/>
            </a:endParaRPr>
          </a:p>
        </p:txBody>
      </p:sp>
    </p:spTree>
    <p:extLst>
      <p:ext uri="{BB962C8B-B14F-4D97-AF65-F5344CB8AC3E}">
        <p14:creationId xmlns:p14="http://schemas.microsoft.com/office/powerpoint/2010/main" val="1696182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3B2ADF3C-99DD-41C6-B63F-820ED39E2491}" type="slidenum">
              <a:rPr lang="fr-FR" sz="1400" b="0" strike="noStrike" spc="-1" smtClean="0">
                <a:latin typeface="Times New Roman"/>
              </a:rPr>
              <a:t>42</a:t>
            </a:fld>
            <a:endParaRPr lang="fr-FR" sz="1400" b="0" strike="noStrike" spc="-1">
              <a:latin typeface="Times New Roman"/>
            </a:endParaRPr>
          </a:p>
        </p:txBody>
      </p:sp>
    </p:spTree>
    <p:extLst>
      <p:ext uri="{BB962C8B-B14F-4D97-AF65-F5344CB8AC3E}">
        <p14:creationId xmlns:p14="http://schemas.microsoft.com/office/powerpoint/2010/main" val="198271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 name="PlaceHolder 1"/>
          <p:cNvSpPr>
            <a:spLocks noGrp="1" noRot="1" noChangeAspect="1"/>
          </p:cNvSpPr>
          <p:nvPr>
            <p:ph type="sldImg"/>
          </p:nvPr>
        </p:nvSpPr>
        <p:spPr>
          <a:xfrm>
            <a:off x="382588" y="685800"/>
            <a:ext cx="6092825" cy="3429000"/>
          </a:xfrm>
          <a:prstGeom prst="rect">
            <a:avLst/>
          </a:prstGeom>
        </p:spPr>
      </p:sp>
      <p:sp>
        <p:nvSpPr>
          <p:cNvPr id="213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fr-FR" sz="2000" b="1" strike="noStrike" spc="-1" dirty="0" smtClean="0">
                <a:latin typeface="+mn-lt"/>
              </a:rPr>
              <a:t>Constat : </a:t>
            </a:r>
            <a:r>
              <a:rPr lang="fr-FR" sz="2000" b="0" strike="noStrike" spc="-1" dirty="0" smtClean="0">
                <a:latin typeface="+mn-lt"/>
              </a:rPr>
              <a:t>en tant qu’élève on a été formaté à utiliser certains schémas &gt; ANALOGIES TROP FORTES</a:t>
            </a:r>
          </a:p>
          <a:p>
            <a:pPr marL="216000" indent="-216000">
              <a:lnSpc>
                <a:spcPct val="100000"/>
              </a:lnSpc>
            </a:pPr>
            <a:r>
              <a:rPr lang="fr-FR" sz="2000" b="0" strike="noStrike" spc="-1" dirty="0" smtClean="0">
                <a:latin typeface="+mn-lt"/>
              </a:rPr>
              <a:t>Ce n’est pas un problème très</a:t>
            </a:r>
            <a:r>
              <a:rPr lang="fr-FR" sz="2000" b="0" strike="noStrike" spc="-1" baseline="0" dirty="0" smtClean="0">
                <a:latin typeface="+mn-lt"/>
              </a:rPr>
              <a:t> difficile</a:t>
            </a:r>
            <a:r>
              <a:rPr lang="fr-FR" sz="2000" b="0" strike="noStrike" spc="-1" dirty="0" smtClean="0">
                <a:latin typeface="+mn-lt"/>
              </a:rPr>
              <a:t>,</a:t>
            </a:r>
            <a:r>
              <a:rPr lang="fr-FR" sz="2000" b="0" strike="noStrike" spc="-1" baseline="0" dirty="0" smtClean="0">
                <a:latin typeface="+mn-lt"/>
              </a:rPr>
              <a:t> les deux sont indépendants: pas besoin de comparer la mouche et la diligence</a:t>
            </a:r>
          </a:p>
          <a:p>
            <a:pPr marL="216000" indent="-216000">
              <a:lnSpc>
                <a:spcPct val="100000"/>
              </a:lnSpc>
            </a:pPr>
            <a:endParaRPr lang="fr-FR" sz="2000" b="0" strike="noStrike" spc="-1" baseline="0" dirty="0" smtClean="0">
              <a:latin typeface="+mn-lt"/>
            </a:endParaRPr>
          </a:p>
          <a:p>
            <a:pPr marL="216000" indent="-216000">
              <a:lnSpc>
                <a:spcPct val="100000"/>
              </a:lnSpc>
            </a:pPr>
            <a:r>
              <a:rPr lang="fr-FR" sz="2000" b="0" strike="noStrike" spc="-1" baseline="0" dirty="0" smtClean="0">
                <a:latin typeface="+mn-lt"/>
              </a:rPr>
              <a:t>Représentation contre-productive : regarder « de loin ». L’énoncé induit une représentation (déplacements).</a:t>
            </a:r>
            <a:endParaRPr lang="fr-FR" sz="2000" b="0" strike="noStrike" spc="-1" dirty="0">
              <a:latin typeface="+mn-lt"/>
            </a:endParaRPr>
          </a:p>
        </p:txBody>
      </p:sp>
      <p:sp>
        <p:nvSpPr>
          <p:cNvPr id="2133" name="TextShape 3"/>
          <p:cNvSpPr txBox="1"/>
          <p:nvPr/>
        </p:nvSpPr>
        <p:spPr>
          <a:xfrm>
            <a:off x="3884760" y="8685360"/>
            <a:ext cx="2971440" cy="456840"/>
          </a:xfrm>
          <a:prstGeom prst="rect">
            <a:avLst/>
          </a:prstGeom>
          <a:noFill/>
          <a:ln>
            <a:noFill/>
          </a:ln>
        </p:spPr>
        <p:txBody>
          <a:bodyPr anchor="b"/>
          <a:lstStyle/>
          <a:p>
            <a:pPr algn="r">
              <a:lnSpc>
                <a:spcPct val="100000"/>
              </a:lnSpc>
            </a:pPr>
            <a:fld id="{95364A88-3DF6-402F-AC8A-E7C349E429BC}" type="slidenum">
              <a:rPr lang="fr-FR" sz="1200" b="0" strike="noStrike" spc="-1">
                <a:solidFill>
                  <a:srgbClr val="000000"/>
                </a:solidFill>
                <a:latin typeface="+mn-lt"/>
                <a:ea typeface="+mn-ea"/>
              </a:rPr>
              <a:t>5</a:t>
            </a:fld>
            <a:endParaRPr lang="fr-FR" sz="1200" b="0" strike="noStrike" spc="-1" dirty="0">
              <a:latin typeface="Times New Roman"/>
            </a:endParaRPr>
          </a:p>
        </p:txBody>
      </p:sp>
    </p:spTree>
    <p:extLst>
      <p:ext uri="{BB962C8B-B14F-4D97-AF65-F5344CB8AC3E}">
        <p14:creationId xmlns:p14="http://schemas.microsoft.com/office/powerpoint/2010/main" val="301994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 name="PlaceHolder 1"/>
          <p:cNvSpPr>
            <a:spLocks noGrp="1" noRot="1" noChangeAspect="1"/>
          </p:cNvSpPr>
          <p:nvPr>
            <p:ph type="sldImg"/>
          </p:nvPr>
        </p:nvSpPr>
        <p:spPr>
          <a:xfrm>
            <a:off x="382680" y="685800"/>
            <a:ext cx="6092640" cy="3428640"/>
          </a:xfrm>
          <a:prstGeom prst="rect">
            <a:avLst/>
          </a:prstGeom>
        </p:spPr>
      </p:sp>
      <p:sp>
        <p:nvSpPr>
          <p:cNvPr id="2138"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39" name="TextShape 3"/>
          <p:cNvSpPr txBox="1"/>
          <p:nvPr/>
        </p:nvSpPr>
        <p:spPr>
          <a:xfrm>
            <a:off x="3884760" y="8685360"/>
            <a:ext cx="2971440" cy="456840"/>
          </a:xfrm>
          <a:prstGeom prst="rect">
            <a:avLst/>
          </a:prstGeom>
          <a:noFill/>
          <a:ln>
            <a:noFill/>
          </a:ln>
        </p:spPr>
        <p:txBody>
          <a:bodyPr anchor="b"/>
          <a:lstStyle/>
          <a:p>
            <a:pPr algn="r">
              <a:lnSpc>
                <a:spcPct val="100000"/>
              </a:lnSpc>
            </a:pPr>
            <a:fld id="{99FBB109-3926-4BFA-B7B1-0A6E59B0A473}" type="slidenum">
              <a:rPr lang="fr-FR" sz="1200" b="0" strike="noStrike" spc="-1">
                <a:solidFill>
                  <a:srgbClr val="000000"/>
                </a:solidFill>
                <a:latin typeface="+mn-lt"/>
                <a:ea typeface="+mn-ea"/>
              </a:rPr>
              <a:t>6</a:t>
            </a:fld>
            <a:endParaRPr lang="fr-FR" sz="1200" b="0" strike="noStrike" spc="-1" dirty="0">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 name="PlaceHolder 1"/>
          <p:cNvSpPr>
            <a:spLocks noGrp="1" noRot="1" noChangeAspect="1"/>
          </p:cNvSpPr>
          <p:nvPr>
            <p:ph type="sldImg"/>
          </p:nvPr>
        </p:nvSpPr>
        <p:spPr>
          <a:xfrm>
            <a:off x="382588" y="685800"/>
            <a:ext cx="6092825" cy="3429000"/>
          </a:xfrm>
          <a:prstGeom prst="rect">
            <a:avLst/>
          </a:prstGeom>
        </p:spPr>
      </p:sp>
      <p:sp>
        <p:nvSpPr>
          <p:cNvPr id="2135"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36" name="TextShape 3"/>
          <p:cNvSpPr txBox="1"/>
          <p:nvPr/>
        </p:nvSpPr>
        <p:spPr>
          <a:xfrm>
            <a:off x="3884760" y="8685360"/>
            <a:ext cx="2971440" cy="456840"/>
          </a:xfrm>
          <a:prstGeom prst="rect">
            <a:avLst/>
          </a:prstGeom>
          <a:noFill/>
          <a:ln>
            <a:noFill/>
          </a:ln>
        </p:spPr>
        <p:txBody>
          <a:bodyPr anchor="b"/>
          <a:lstStyle/>
          <a:p>
            <a:pPr algn="r">
              <a:lnSpc>
                <a:spcPct val="100000"/>
              </a:lnSpc>
            </a:pPr>
            <a:fld id="{CFA25DB3-1FBE-449B-9CAE-2731F61654C3}" type="slidenum">
              <a:rPr lang="fr-FR" sz="1200" b="0" strike="noStrike" spc="-1">
                <a:solidFill>
                  <a:srgbClr val="000000"/>
                </a:solidFill>
                <a:latin typeface="+mn-lt"/>
                <a:ea typeface="+mn-ea"/>
              </a:rPr>
              <a:t>7</a:t>
            </a:fld>
            <a:endParaRPr lang="fr-FR" sz="1200" b="0" strike="noStrike" spc="-1" dirty="0">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 name="PlaceHolder 1"/>
          <p:cNvSpPr>
            <a:spLocks noGrp="1" noRot="1" noChangeAspect="1"/>
          </p:cNvSpPr>
          <p:nvPr>
            <p:ph type="sldImg"/>
          </p:nvPr>
        </p:nvSpPr>
        <p:spPr>
          <a:xfrm>
            <a:off x="382588" y="685800"/>
            <a:ext cx="6092825" cy="3429000"/>
          </a:xfrm>
          <a:prstGeom prst="rect">
            <a:avLst/>
          </a:prstGeom>
        </p:spPr>
      </p:sp>
      <p:sp>
        <p:nvSpPr>
          <p:cNvPr id="2141" name="PlaceHolder 2"/>
          <p:cNvSpPr>
            <a:spLocks noGrp="1"/>
          </p:cNvSpPr>
          <p:nvPr>
            <p:ph type="body"/>
          </p:nvPr>
        </p:nvSpPr>
        <p:spPr>
          <a:xfrm>
            <a:off x="685800" y="4343400"/>
            <a:ext cx="5486040" cy="4114440"/>
          </a:xfrm>
          <a:prstGeom prst="rect">
            <a:avLst/>
          </a:prstGeom>
        </p:spPr>
        <p:txBody>
          <a:bodyPr/>
          <a:lstStyle/>
          <a:p>
            <a:r>
              <a:rPr lang="fr-FR" sz="2000" b="1" u="sng" strike="noStrike" spc="-1" dirty="0" smtClean="0">
                <a:latin typeface="+mn-lt"/>
              </a:rPr>
              <a:t>Typo par</a:t>
            </a:r>
            <a:r>
              <a:rPr lang="fr-FR" sz="2000" b="1" u="sng" strike="noStrike" spc="-1" baseline="0" dirty="0" smtClean="0">
                <a:latin typeface="+mn-lt"/>
              </a:rPr>
              <a:t> </a:t>
            </a:r>
            <a:r>
              <a:rPr lang="fr-FR" sz="2000" b="1" u="sng" strike="noStrike" spc="-1" baseline="0" dirty="0" err="1" smtClean="0">
                <a:latin typeface="+mn-lt"/>
              </a:rPr>
              <a:t>obj</a:t>
            </a:r>
            <a:r>
              <a:rPr lang="fr-FR" sz="2000" b="1" u="sng" strike="noStrike" spc="-1" baseline="0" dirty="0" smtClean="0">
                <a:latin typeface="+mn-lt"/>
              </a:rPr>
              <a:t> &gt;</a:t>
            </a:r>
          </a:p>
          <a:p>
            <a:r>
              <a:rPr lang="fr-FR" sz="2000" b="0" i="1" u="none" strike="noStrike" spc="-1" baseline="0" dirty="0" smtClean="0">
                <a:latin typeface="+mn-lt"/>
              </a:rPr>
              <a:t>(Pb pour apprendre)</a:t>
            </a:r>
          </a:p>
          <a:p>
            <a:pPr marL="342900" indent="-342900">
              <a:buFontTx/>
              <a:buChar char="-"/>
            </a:pPr>
            <a:r>
              <a:rPr lang="fr-FR" sz="2000" b="1" strike="noStrike" spc="-1" baseline="0" dirty="0" smtClean="0">
                <a:latin typeface="+mn-lt"/>
              </a:rPr>
              <a:t>Problèmes d’application </a:t>
            </a:r>
            <a:r>
              <a:rPr lang="fr-FR" sz="2000" b="0" strike="noStrike" spc="-1" baseline="0" dirty="0" smtClean="0">
                <a:latin typeface="+mn-lt"/>
              </a:rPr>
              <a:t>= exerciseur</a:t>
            </a:r>
          </a:p>
          <a:p>
            <a:pPr marL="342900" indent="-342900">
              <a:buFontTx/>
              <a:buChar char="-"/>
            </a:pPr>
            <a:r>
              <a:rPr lang="fr-FR" sz="2000" b="1" strike="noStrike" spc="-1" baseline="0" dirty="0" smtClean="0">
                <a:latin typeface="+mn-lt"/>
              </a:rPr>
              <a:t>Problèmes réinvestissement </a:t>
            </a:r>
            <a:r>
              <a:rPr lang="fr-FR" sz="2000" b="0" strike="noStrike" spc="-1" baseline="0" dirty="0" smtClean="0">
                <a:latin typeface="+mn-lt"/>
              </a:rPr>
              <a:t>= on réinvestit plusieurs connaissances / compétences antérieures</a:t>
            </a:r>
          </a:p>
          <a:p>
            <a:pPr marL="342900" indent="-342900">
              <a:buFontTx/>
              <a:buChar char="-"/>
            </a:pPr>
            <a:r>
              <a:rPr lang="fr-FR" sz="2000" b="1" strike="noStrike" spc="-1" baseline="0" dirty="0" smtClean="0">
                <a:latin typeface="+mn-lt"/>
              </a:rPr>
              <a:t>Situation problème </a:t>
            </a:r>
            <a:r>
              <a:rPr lang="fr-FR" sz="2000" b="0" strike="noStrike" spc="-1" baseline="0" dirty="0" smtClean="0">
                <a:latin typeface="+mn-lt"/>
              </a:rPr>
              <a:t>= construction d’une nouvelle</a:t>
            </a:r>
          </a:p>
          <a:p>
            <a:pPr marL="0" indent="0">
              <a:buFontTx/>
              <a:buNone/>
            </a:pPr>
            <a:r>
              <a:rPr lang="fr-FR" sz="2000" b="0" i="1" strike="noStrike" spc="-1" baseline="0" dirty="0" smtClean="0">
                <a:latin typeface="+mn-lt"/>
              </a:rPr>
              <a:t>(Pb pour chercher)</a:t>
            </a:r>
          </a:p>
          <a:p>
            <a:pPr marL="342900" indent="-342900">
              <a:buFontTx/>
              <a:buChar char="-"/>
            </a:pPr>
            <a:r>
              <a:rPr lang="fr-FR" sz="2000" b="1" strike="noStrike" spc="-1" baseline="0" dirty="0" smtClean="0">
                <a:latin typeface="+mn-lt"/>
              </a:rPr>
              <a:t>Problème ouvert </a:t>
            </a:r>
            <a:r>
              <a:rPr lang="fr-FR" sz="2000" b="0" strike="noStrike" spc="-1" baseline="0" dirty="0" smtClean="0">
                <a:latin typeface="+mn-lt"/>
              </a:rPr>
              <a:t>= capacités à chercher</a:t>
            </a:r>
            <a:endParaRPr lang="fr-FR" sz="2000" b="0" strike="noStrike" spc="-1" dirty="0" smtClean="0">
              <a:latin typeface="+mn-lt"/>
            </a:endParaRPr>
          </a:p>
          <a:p>
            <a:endParaRPr lang="fr-FR" sz="2000" b="0" strike="noStrike" spc="-1" dirty="0" smtClean="0">
              <a:latin typeface="+mn-lt"/>
            </a:endParaRPr>
          </a:p>
          <a:p>
            <a:endParaRPr lang="fr-FR" sz="2000" b="0" strike="noStrike" spc="-1" dirty="0" smtClean="0">
              <a:latin typeface="+mn-lt"/>
            </a:endParaRPr>
          </a:p>
          <a:p>
            <a:endParaRPr lang="fr-FR" sz="2000" b="0" strike="noStrike" spc="-1" dirty="0" smtClean="0">
              <a:latin typeface="+mn-lt"/>
            </a:endParaRPr>
          </a:p>
          <a:p>
            <a:endParaRPr lang="fr-FR" sz="2000" b="0" strike="noStrike" spc="-1" dirty="0" smtClean="0">
              <a:latin typeface="+mn-lt"/>
            </a:endParaRPr>
          </a:p>
          <a:p>
            <a:r>
              <a:rPr lang="fr-FR" sz="2000" b="1" strike="noStrike" spc="-1" dirty="0" smtClean="0">
                <a:latin typeface="+mn-lt"/>
              </a:rPr>
              <a:t>Analogies naïves </a:t>
            </a:r>
            <a:r>
              <a:rPr lang="fr-FR" sz="2000" b="0" strike="noStrike" spc="-1" dirty="0" smtClean="0">
                <a:latin typeface="+mn-lt"/>
              </a:rPr>
              <a:t>=</a:t>
            </a:r>
            <a:r>
              <a:rPr lang="fr-FR" sz="2000" b="0" strike="noStrike" spc="-1" baseline="0" dirty="0" smtClean="0">
                <a:latin typeface="+mn-lt"/>
              </a:rPr>
              <a:t> « + » veut dire « ajouter » et « - » veut dire enlever ; « de plus » et « de moins »</a:t>
            </a:r>
          </a:p>
          <a:p>
            <a:r>
              <a:rPr lang="fr-FR" sz="2000" b="1" strike="noStrike" spc="-1" baseline="0" dirty="0" smtClean="0">
                <a:latin typeface="+mn-lt"/>
              </a:rPr>
              <a:t>Raccourcis sémantiques </a:t>
            </a:r>
            <a:r>
              <a:rPr lang="fr-FR" sz="2000" b="0" strike="noStrike" spc="-1" baseline="0" dirty="0" smtClean="0">
                <a:latin typeface="+mn-lt"/>
              </a:rPr>
              <a:t>= pots de fleurs et fleurs on va faire des bouquets &gt;&gt; multiplication / division</a:t>
            </a:r>
          </a:p>
          <a:p>
            <a:r>
              <a:rPr lang="fr-FR" sz="2000" b="1" strike="noStrike" spc="-1" baseline="0" dirty="0" smtClean="0">
                <a:latin typeface="+mn-lt"/>
              </a:rPr>
              <a:t>Problèmes riches </a:t>
            </a:r>
            <a:r>
              <a:rPr lang="fr-FR" sz="2000" b="0" strike="noStrike" spc="-1" baseline="0" dirty="0" smtClean="0">
                <a:latin typeface="+mn-lt"/>
              </a:rPr>
              <a:t>= plusieurs étapes, mais aussi plusieurs supports possibles, etc.</a:t>
            </a:r>
          </a:p>
          <a:p>
            <a:r>
              <a:rPr lang="fr-FR" sz="2000" b="1" strike="noStrike" spc="-1" baseline="0" dirty="0" smtClean="0">
                <a:latin typeface="+mn-lt"/>
              </a:rPr>
              <a:t>Supports </a:t>
            </a:r>
            <a:r>
              <a:rPr lang="fr-FR" sz="2000" b="0" strike="noStrike" spc="-1" baseline="0" dirty="0" smtClean="0">
                <a:latin typeface="+mn-lt"/>
              </a:rPr>
              <a:t>= diagrammes, tableaux, images, etc.</a:t>
            </a:r>
          </a:p>
          <a:p>
            <a:endParaRPr lang="fr-FR" sz="2000" b="0" strike="noStrike" spc="-1" dirty="0">
              <a:latin typeface="+mn-lt"/>
            </a:endParaRPr>
          </a:p>
        </p:txBody>
      </p:sp>
      <p:sp>
        <p:nvSpPr>
          <p:cNvPr id="2142" name="TextShape 3"/>
          <p:cNvSpPr txBox="1"/>
          <p:nvPr/>
        </p:nvSpPr>
        <p:spPr>
          <a:xfrm>
            <a:off x="3884760" y="8685360"/>
            <a:ext cx="2971440" cy="456840"/>
          </a:xfrm>
          <a:prstGeom prst="rect">
            <a:avLst/>
          </a:prstGeom>
          <a:noFill/>
          <a:ln>
            <a:noFill/>
          </a:ln>
        </p:spPr>
        <p:txBody>
          <a:bodyPr anchor="b"/>
          <a:lstStyle/>
          <a:p>
            <a:pPr algn="r">
              <a:lnSpc>
                <a:spcPct val="100000"/>
              </a:lnSpc>
            </a:pPr>
            <a:fld id="{DE73E10E-A3CC-4A3E-98D8-3A5A2AC3A769}" type="slidenum">
              <a:rPr lang="fr-FR" sz="1200" b="0" strike="noStrike" spc="-1">
                <a:solidFill>
                  <a:srgbClr val="000000"/>
                </a:solidFill>
                <a:latin typeface="+mn-lt"/>
                <a:ea typeface="+mn-ea"/>
              </a:rPr>
              <a:t>8</a:t>
            </a:fld>
            <a:endParaRPr lang="fr-FR" sz="1200" b="0" strike="noStrike" spc="-1" dirty="0">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 name="PlaceHolder 1"/>
          <p:cNvSpPr>
            <a:spLocks noGrp="1" noRot="1" noChangeAspect="1"/>
          </p:cNvSpPr>
          <p:nvPr>
            <p:ph type="sldImg"/>
          </p:nvPr>
        </p:nvSpPr>
        <p:spPr>
          <a:xfrm>
            <a:off x="382588" y="685800"/>
            <a:ext cx="6092825" cy="3429000"/>
          </a:xfrm>
          <a:prstGeom prst="rect">
            <a:avLst/>
          </a:prstGeom>
        </p:spPr>
      </p:sp>
      <p:sp>
        <p:nvSpPr>
          <p:cNvPr id="2138" name="PlaceHolder 2"/>
          <p:cNvSpPr>
            <a:spLocks noGrp="1"/>
          </p:cNvSpPr>
          <p:nvPr>
            <p:ph type="body"/>
          </p:nvPr>
        </p:nvSpPr>
        <p:spPr>
          <a:xfrm>
            <a:off x="685800" y="4343400"/>
            <a:ext cx="5486040" cy="4114440"/>
          </a:xfrm>
          <a:prstGeom prst="rect">
            <a:avLst/>
          </a:prstGeom>
        </p:spPr>
        <p:txBody>
          <a:bodyPr/>
          <a:lstStyle/>
          <a:p>
            <a:endParaRPr lang="fr-FR" sz="2000" b="0" strike="noStrike" spc="-1" dirty="0">
              <a:latin typeface="Arial"/>
            </a:endParaRPr>
          </a:p>
        </p:txBody>
      </p:sp>
      <p:sp>
        <p:nvSpPr>
          <p:cNvPr id="2139" name="TextShape 3"/>
          <p:cNvSpPr txBox="1"/>
          <p:nvPr/>
        </p:nvSpPr>
        <p:spPr>
          <a:xfrm>
            <a:off x="3884760" y="8685360"/>
            <a:ext cx="2971440" cy="456840"/>
          </a:xfrm>
          <a:prstGeom prst="rect">
            <a:avLst/>
          </a:prstGeom>
          <a:noFill/>
          <a:ln>
            <a:noFill/>
          </a:ln>
        </p:spPr>
        <p:txBody>
          <a:bodyPr anchor="b"/>
          <a:lstStyle/>
          <a:p>
            <a:pPr algn="r">
              <a:lnSpc>
                <a:spcPct val="100000"/>
              </a:lnSpc>
            </a:pPr>
            <a:fld id="{99FBB109-3926-4BFA-B7B1-0A6E59B0A473}" type="slidenum">
              <a:rPr lang="fr-FR" sz="1200" b="0" strike="noStrike" spc="-1">
                <a:solidFill>
                  <a:srgbClr val="000000"/>
                </a:solidFill>
                <a:latin typeface="+mn-lt"/>
                <a:ea typeface="+mn-ea"/>
              </a:rPr>
              <a:t>9</a:t>
            </a:fld>
            <a:endParaRPr lang="fr-FR" sz="1200" b="0" strike="noStrike" spc="-1" dirty="0">
              <a:latin typeface="Times New Roman"/>
            </a:endParaRPr>
          </a:p>
        </p:txBody>
      </p:sp>
    </p:spTree>
    <p:extLst>
      <p:ext uri="{BB962C8B-B14F-4D97-AF65-F5344CB8AC3E}">
        <p14:creationId xmlns:p14="http://schemas.microsoft.com/office/powerpoint/2010/main" val="202667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8"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9"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42"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443"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5"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47"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48"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49"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51"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452"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53"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55"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56"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57"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59"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60"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62"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63"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64"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65"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67"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68"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69"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70"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71"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72"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1"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2"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3"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4"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21"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23"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25"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526"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8"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30"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31"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32"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34"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535"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36"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38"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39"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40"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42"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43"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45"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46"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47"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48"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6"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7"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8"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9"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0"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1"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50"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51"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52"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53"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54"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55"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2"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73"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75"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77"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578"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0"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82"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83"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84"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86"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587"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88"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90"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91"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92"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94"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95"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9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97"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98"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99"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00"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0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602"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03"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04"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05"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06"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07"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62"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63"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65"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6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67"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768"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6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70"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7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72"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73"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74"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9"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7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76"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777"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78"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80"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81"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82"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8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84"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85"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87"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88"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89"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90"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92"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93"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94"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95"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96"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97"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1"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3"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54"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58"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59"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0"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62"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63"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4"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66"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7"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68"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0"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1"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3"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4"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5"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6"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78"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79"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80"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81"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82"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83"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92"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94"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96"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97"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9"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01"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02"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03"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05"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106"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07"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09"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10"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11"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13"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14"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16"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17"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18"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19"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21"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22"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23"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24"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25"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26"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34"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36"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1"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12"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38"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139"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43"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44"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45"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47"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148"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49"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51"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52"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53"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55"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56"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58"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59"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60"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61"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63"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64"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65"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66"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67"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68"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07"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09"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11"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212"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4"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16"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17"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18"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20"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221"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22"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24"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25"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26"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28"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29"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31"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32"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33"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34"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36"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37"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38"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39"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40"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41"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68"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70"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72"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273"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5"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77"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78"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79"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81"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282"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83"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85"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86"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87"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16"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7"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18"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89"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90"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92"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93"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94"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95"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97"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98"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99"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00"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01"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02"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38"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40"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42"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343"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5"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47"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48"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49"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0"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21"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2"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51"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352"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53"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55"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56"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57"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59"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60"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62"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63"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64"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65"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67"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68"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69"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70"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71"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372"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2"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93"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95"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397"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398" name="PlaceHolder 3"/>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24"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5"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26"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0" name="PlaceHolder 1"/>
          <p:cNvSpPr>
            <a:spLocks noGrp="1"/>
          </p:cNvSpPr>
          <p:nvPr>
            <p:ph type="subTitle"/>
          </p:nvPr>
        </p:nvSpPr>
        <p:spPr>
          <a:xfrm>
            <a:off x="914400" y="4063680"/>
            <a:ext cx="16457400" cy="66747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02"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03" name="PlaceHolder 3"/>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04" name="PlaceHolder 4"/>
          <p:cNvSpPr>
            <a:spLocks noGrp="1"/>
          </p:cNvSpPr>
          <p:nvPr>
            <p:ph type="body"/>
          </p:nvPr>
        </p:nvSpPr>
        <p:spPr>
          <a:xfrm>
            <a:off x="934596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06" name="PlaceHolder 2"/>
          <p:cNvSpPr>
            <a:spLocks noGrp="1"/>
          </p:cNvSpPr>
          <p:nvPr>
            <p:ph type="body"/>
          </p:nvPr>
        </p:nvSpPr>
        <p:spPr>
          <a:xfrm>
            <a:off x="970920" y="5359680"/>
            <a:ext cx="797580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
        <p:nvSpPr>
          <p:cNvPr id="407"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08"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10"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11"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12" name="PlaceHolder 4"/>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14" name="PlaceHolder 2"/>
          <p:cNvSpPr>
            <a:spLocks noGrp="1"/>
          </p:cNvSpPr>
          <p:nvPr>
            <p:ph type="body"/>
          </p:nvPr>
        </p:nvSpPr>
        <p:spPr>
          <a:xfrm>
            <a:off x="970920" y="53596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15" name="PlaceHolder 3"/>
          <p:cNvSpPr>
            <a:spLocks noGrp="1"/>
          </p:cNvSpPr>
          <p:nvPr>
            <p:ph type="body"/>
          </p:nvPr>
        </p:nvSpPr>
        <p:spPr>
          <a:xfrm>
            <a:off x="970920" y="5660280"/>
            <a:ext cx="1634436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17" name="PlaceHolder 2"/>
          <p:cNvSpPr>
            <a:spLocks noGrp="1"/>
          </p:cNvSpPr>
          <p:nvPr>
            <p:ph type="body"/>
          </p:nvPr>
        </p:nvSpPr>
        <p:spPr>
          <a:xfrm>
            <a:off x="97092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18" name="PlaceHolder 3"/>
          <p:cNvSpPr>
            <a:spLocks noGrp="1"/>
          </p:cNvSpPr>
          <p:nvPr>
            <p:ph type="body"/>
          </p:nvPr>
        </p:nvSpPr>
        <p:spPr>
          <a:xfrm>
            <a:off x="9345960" y="53596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19" name="PlaceHolder 4"/>
          <p:cNvSpPr>
            <a:spLocks noGrp="1"/>
          </p:cNvSpPr>
          <p:nvPr>
            <p:ph type="body"/>
          </p:nvPr>
        </p:nvSpPr>
        <p:spPr>
          <a:xfrm>
            <a:off x="934596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20" name="PlaceHolder 5"/>
          <p:cNvSpPr>
            <a:spLocks noGrp="1"/>
          </p:cNvSpPr>
          <p:nvPr>
            <p:ph type="body"/>
          </p:nvPr>
        </p:nvSpPr>
        <p:spPr>
          <a:xfrm>
            <a:off x="970920" y="5660280"/>
            <a:ext cx="797580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22" name="PlaceHolder 2"/>
          <p:cNvSpPr>
            <a:spLocks noGrp="1"/>
          </p:cNvSpPr>
          <p:nvPr>
            <p:ph type="body"/>
          </p:nvPr>
        </p:nvSpPr>
        <p:spPr>
          <a:xfrm>
            <a:off x="970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23" name="PlaceHolder 3"/>
          <p:cNvSpPr>
            <a:spLocks noGrp="1"/>
          </p:cNvSpPr>
          <p:nvPr>
            <p:ph type="body"/>
          </p:nvPr>
        </p:nvSpPr>
        <p:spPr>
          <a:xfrm>
            <a:off x="6496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24" name="PlaceHolder 4"/>
          <p:cNvSpPr>
            <a:spLocks noGrp="1"/>
          </p:cNvSpPr>
          <p:nvPr>
            <p:ph type="body"/>
          </p:nvPr>
        </p:nvSpPr>
        <p:spPr>
          <a:xfrm>
            <a:off x="12022920" y="53596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25" name="PlaceHolder 5"/>
          <p:cNvSpPr>
            <a:spLocks noGrp="1"/>
          </p:cNvSpPr>
          <p:nvPr>
            <p:ph type="body"/>
          </p:nvPr>
        </p:nvSpPr>
        <p:spPr>
          <a:xfrm>
            <a:off x="12022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26" name="PlaceHolder 6"/>
          <p:cNvSpPr>
            <a:spLocks noGrp="1"/>
          </p:cNvSpPr>
          <p:nvPr>
            <p:ph type="body"/>
          </p:nvPr>
        </p:nvSpPr>
        <p:spPr>
          <a:xfrm>
            <a:off x="6496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
        <p:nvSpPr>
          <p:cNvPr id="427" name="PlaceHolder 7"/>
          <p:cNvSpPr>
            <a:spLocks noGrp="1"/>
          </p:cNvSpPr>
          <p:nvPr>
            <p:ph type="body"/>
          </p:nvPr>
        </p:nvSpPr>
        <p:spPr>
          <a:xfrm>
            <a:off x="970920" y="5660280"/>
            <a:ext cx="5262480" cy="274320"/>
          </a:xfrm>
          <a:prstGeom prst="rect">
            <a:avLst/>
          </a:prstGeom>
        </p:spPr>
        <p:txBody>
          <a:bodyPr lIns="0" tIns="0" rIns="0" bIns="0">
            <a:normAutofit fontScale="56000"/>
          </a:bodyPr>
          <a:lstStyle/>
          <a:p>
            <a:endParaRPr lang="ja-JP" sz="2400" b="0" strike="noStrike" spc="-1">
              <a:solidFill>
                <a:srgbClr val="FFFFFF"/>
              </a:solidFill>
              <a:latin typeface="Crimson Text"/>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7"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38" name="PlaceHolder 2"/>
          <p:cNvSpPr>
            <a:spLocks noGrp="1"/>
          </p:cNvSpPr>
          <p:nvPr>
            <p:ph type="subTitle"/>
          </p:nvPr>
        </p:nvSpPr>
        <p:spPr>
          <a:xfrm>
            <a:off x="970920" y="5359680"/>
            <a:ext cx="16344360" cy="5756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914400" y="4063680"/>
            <a:ext cx="16457400" cy="1439640"/>
          </a:xfrm>
          <a:prstGeom prst="rect">
            <a:avLst/>
          </a:prstGeom>
        </p:spPr>
        <p:txBody>
          <a:bodyPr lIns="0" tIns="0" rIns="0" bIns="0" anchor="ctr"/>
          <a:lstStyle/>
          <a:p>
            <a:endParaRPr lang="ja-JP" sz="3200" b="0" strike="noStrike" spc="-1">
              <a:solidFill>
                <a:srgbClr val="FFFFFF"/>
              </a:solidFill>
              <a:latin typeface="Crimson Text"/>
            </a:endParaRPr>
          </a:p>
        </p:txBody>
      </p:sp>
      <p:sp>
        <p:nvSpPr>
          <p:cNvPr id="440" name="PlaceHolder 2"/>
          <p:cNvSpPr>
            <a:spLocks noGrp="1"/>
          </p:cNvSpPr>
          <p:nvPr>
            <p:ph type="body"/>
          </p:nvPr>
        </p:nvSpPr>
        <p:spPr>
          <a:xfrm>
            <a:off x="970920" y="5359680"/>
            <a:ext cx="16344360" cy="575640"/>
          </a:xfrm>
          <a:prstGeom prst="rect">
            <a:avLst/>
          </a:prstGeom>
        </p:spPr>
        <p:txBody>
          <a:bodyPr lIns="0" tIns="0" rIns="0" bIns="0">
            <a:normAutofit/>
          </a:bodyPr>
          <a:lstStyle/>
          <a:p>
            <a:endParaRPr lang="ja-JP" sz="2400" b="0" strike="noStrike" spc="-1">
              <a:solidFill>
                <a:srgbClr val="FFFFFF"/>
              </a:solidFill>
              <a:latin typeface="Crimson Tex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063680"/>
            <a:ext cx="16457400" cy="1439640"/>
          </a:xfrm>
          <a:prstGeom prst="rect">
            <a:avLst/>
          </a:prstGeom>
        </p:spPr>
        <p:txBody>
          <a:bodyPr lIns="163440" tIns="81720" rIns="163440" bIns="81720" anchor="b"/>
          <a:lstStyle/>
          <a:p>
            <a:pPr algn="ctr">
              <a:lnSpc>
                <a:spcPct val="100000"/>
              </a:lnSpc>
            </a:pPr>
            <a:r>
              <a:rPr lang="ja-JP" sz="8000" b="0" strike="noStrike" spc="1999">
                <a:solidFill>
                  <a:srgbClr val="FFFFFF"/>
                </a:solidFill>
                <a:latin typeface="Crimson Text"/>
                <a:ea typeface="Spica Neue"/>
              </a:rPr>
              <a:t>TITLE</a:t>
            </a:r>
            <a:endParaRPr lang="ja-JP" sz="8000" b="0" strike="noStrike" spc="-1">
              <a:solidFill>
                <a:srgbClr val="FFFFFF"/>
              </a:solidFill>
              <a:latin typeface="Crimson Text"/>
            </a:endParaRPr>
          </a:p>
        </p:txBody>
      </p:sp>
      <p:sp>
        <p:nvSpPr>
          <p:cNvPr id="7" name="PlaceHolder 2"/>
          <p:cNvSpPr>
            <a:spLocks noGrp="1"/>
          </p:cNvSpPr>
          <p:nvPr>
            <p:ph type="body"/>
          </p:nvPr>
        </p:nvSpPr>
        <p:spPr>
          <a:xfrm>
            <a:off x="970920" y="5359680"/>
            <a:ext cx="16344360" cy="575640"/>
          </a:xfrm>
          <a:prstGeom prst="rect">
            <a:avLst/>
          </a:prstGeom>
        </p:spPr>
        <p:txBody>
          <a:bodyPr lIns="163440" tIns="81720" rIns="163440" bIns="81720"/>
          <a:lstStyle/>
          <a:p>
            <a:pPr algn="ctr">
              <a:lnSpc>
                <a:spcPct val="100000"/>
              </a:lnSpc>
            </a:pPr>
            <a:r>
              <a:rPr lang="ja-JP" sz="2800" b="0" strike="noStrike" spc="999">
                <a:solidFill>
                  <a:srgbClr val="FFFFFF"/>
                </a:solidFill>
                <a:latin typeface="Crimson Text"/>
                <a:ea typeface="Spica Neue"/>
              </a:rPr>
              <a:t>DESCRIPTION GOES HERE</a:t>
            </a:r>
            <a:endParaRPr lang="ja-JP" sz="2800" b="0" strike="noStrike" spc="-1">
              <a:solidFill>
                <a:srgbClr val="FFFFFF"/>
              </a:solidFill>
              <a:latin typeface="Crimson Text"/>
            </a:endParaRPr>
          </a:p>
        </p:txBody>
      </p:sp>
      <p:sp>
        <p:nvSpPr>
          <p:cNvPr id="2" name="PlaceHolder 3"/>
          <p:cNvSpPr>
            <a:spLocks noGrp="1"/>
          </p:cNvSpPr>
          <p:nvPr>
            <p:ph type="body"/>
          </p:nvPr>
        </p:nvSpPr>
        <p:spPr>
          <a:xfrm>
            <a:off x="970920" y="9464040"/>
            <a:ext cx="16344360" cy="575640"/>
          </a:xfrm>
          <a:prstGeom prst="rect">
            <a:avLst/>
          </a:prstGeom>
        </p:spPr>
        <p:txBody>
          <a:bodyPr lIns="163440" tIns="81720" rIns="163440" bIns="81720"/>
          <a:lstStyle/>
          <a:p>
            <a:pPr algn="ctr">
              <a:lnSpc>
                <a:spcPct val="100000"/>
              </a:lnSpc>
            </a:pPr>
            <a:r>
              <a:rPr lang="ja-JP" sz="2400" b="0" strike="noStrike" spc="-1">
                <a:solidFill>
                  <a:srgbClr val="FFFFFF"/>
                </a:solidFill>
                <a:latin typeface="Crimson Text"/>
                <a:ea typeface="Spica Neue"/>
              </a:rPr>
              <a:t>Author</a:t>
            </a:r>
            <a:endParaRPr lang="ja-JP" sz="2400" b="0" strike="noStrike" spc="-1">
              <a:solidFill>
                <a:srgbClr val="FFFFFF"/>
              </a:solidFill>
              <a:latin typeface="Crimson Text"/>
            </a:endParaRPr>
          </a:p>
        </p:txBody>
      </p:sp>
      <p:sp>
        <p:nvSpPr>
          <p:cNvPr id="3" name="Line 4"/>
          <p:cNvSpPr/>
          <p:nvPr/>
        </p:nvSpPr>
        <p:spPr>
          <a:xfrm flipV="1">
            <a:off x="8813160" y="2262960"/>
            <a:ext cx="661320" cy="1008000"/>
          </a:xfrm>
          <a:prstGeom prst="line">
            <a:avLst/>
          </a:prstGeom>
          <a:ln>
            <a:solidFill>
              <a:srgbClr val="75CBF2"/>
            </a:solidFill>
            <a:round/>
          </a:ln>
        </p:spPr>
        <p:style>
          <a:lnRef idx="1">
            <a:schemeClr val="accent1"/>
          </a:lnRef>
          <a:fillRef idx="0">
            <a:schemeClr val="accent1"/>
          </a:fillRef>
          <a:effectRef idx="0">
            <a:schemeClr val="accent1"/>
          </a:effectRef>
          <a:fontRef idx="minor"/>
        </p:style>
      </p:sp>
      <p:sp>
        <p:nvSpPr>
          <p:cNvPr id="4" name="Line 5"/>
          <p:cNvSpPr/>
          <p:nvPr/>
        </p:nvSpPr>
        <p:spPr>
          <a:xfrm flipV="1">
            <a:off x="8813160" y="2622960"/>
            <a:ext cx="661320" cy="100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sp>
        <p:nvSpPr>
          <p:cNvPr id="5" name="Line 6"/>
          <p:cNvSpPr/>
          <p:nvPr/>
        </p:nvSpPr>
        <p:spPr>
          <a:xfrm flipV="1">
            <a:off x="8813160" y="2982960"/>
            <a:ext cx="661320" cy="100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515" name="PlaceHolder 1"/>
          <p:cNvSpPr>
            <a:spLocks noGrp="1"/>
          </p:cNvSpPr>
          <p:nvPr>
            <p:ph type="title"/>
          </p:nvPr>
        </p:nvSpPr>
        <p:spPr>
          <a:xfrm>
            <a:off x="790200" y="318960"/>
            <a:ext cx="16457400" cy="914760"/>
          </a:xfrm>
          <a:prstGeom prst="rect">
            <a:avLst/>
          </a:prstGeom>
        </p:spPr>
        <p:txBody>
          <a:bodyPr lIns="163440" tIns="81720" rIns="163440" bIns="81720" anchor="ctr"/>
          <a:lstStyle/>
          <a:p>
            <a:pPr>
              <a:lnSpc>
                <a:spcPct val="100000"/>
              </a:lnSpc>
            </a:pPr>
            <a:r>
              <a:rPr lang="ja-JP" sz="5400" b="0" strike="noStrike" spc="-1">
                <a:solidFill>
                  <a:srgbClr val="FFFFFF"/>
                </a:solidFill>
                <a:latin typeface="Crimson Text"/>
                <a:ea typeface="Spica Neue"/>
              </a:rPr>
              <a:t>SLIDE TITLE GOES HERE</a:t>
            </a:r>
            <a:endParaRPr lang="ja-JP" sz="5400" b="0" strike="noStrike" spc="-1">
              <a:solidFill>
                <a:srgbClr val="FFFFFF"/>
              </a:solidFill>
              <a:latin typeface="Crimson Text"/>
            </a:endParaRPr>
          </a:p>
        </p:txBody>
      </p:sp>
      <p:sp>
        <p:nvSpPr>
          <p:cNvPr id="516" name="PlaceHolder 2"/>
          <p:cNvSpPr>
            <a:spLocks noGrp="1"/>
          </p:cNvSpPr>
          <p:nvPr>
            <p:ph type="ftr"/>
          </p:nvPr>
        </p:nvSpPr>
        <p:spPr>
          <a:xfrm>
            <a:off x="0" y="0"/>
            <a:ext cx="360000" cy="360000"/>
          </a:xfrm>
          <a:prstGeom prst="rect">
            <a:avLst/>
          </a:prstGeom>
        </p:spPr>
        <p:txBody>
          <a:bodyPr lIns="90000" tIns="45000" rIns="90000" bIns="45000"/>
          <a:lstStyle/>
          <a:p>
            <a:pPr algn="r">
              <a:lnSpc>
                <a:spcPct val="100000"/>
              </a:lnSpc>
            </a:pPr>
            <a:r>
              <a:rPr lang="fr-FR" sz="3200" b="0" strike="noStrike" spc="-1">
                <a:solidFill>
                  <a:srgbClr val="FFFFFF"/>
                </a:solidFill>
                <a:latin typeface="Crimson Text"/>
                <a:ea typeface="Spica Neue"/>
              </a:rPr>
              <a:t>The Power of PowerPoint | thepopp.com</a:t>
            </a:r>
            <a:endParaRPr lang="fr-FR" sz="3200" b="0" strike="noStrike" spc="-1">
              <a:latin typeface="Times New Roman"/>
            </a:endParaRPr>
          </a:p>
        </p:txBody>
      </p:sp>
      <p:sp>
        <p:nvSpPr>
          <p:cNvPr id="517" name="PlaceHolder 3"/>
          <p:cNvSpPr>
            <a:spLocks noGrp="1"/>
          </p:cNvSpPr>
          <p:nvPr>
            <p:ph type="sldNum"/>
          </p:nvPr>
        </p:nvSpPr>
        <p:spPr>
          <a:xfrm>
            <a:off x="0" y="0"/>
            <a:ext cx="360000" cy="360000"/>
          </a:xfrm>
          <a:prstGeom prst="rect">
            <a:avLst/>
          </a:prstGeom>
        </p:spPr>
        <p:txBody>
          <a:bodyPr lIns="90000" tIns="45000" rIns="90000" bIns="45000"/>
          <a:lstStyle/>
          <a:p>
            <a:pPr>
              <a:lnSpc>
                <a:spcPct val="100000"/>
              </a:lnSpc>
            </a:pPr>
            <a:fld id="{E7F80C43-0E76-4F27-9C48-464CB15A2A0A}" type="slidenum">
              <a:rPr lang="fr-FR" sz="3200" b="0" strike="noStrike" spc="-1">
                <a:solidFill>
                  <a:srgbClr val="FFFFFF"/>
                </a:solidFill>
                <a:latin typeface="Crimson Text"/>
                <a:ea typeface="Spica Neue"/>
              </a:rPr>
              <a:t>‹N°›</a:t>
            </a:fld>
            <a:endParaRPr lang="fr-FR" sz="3200" b="0" strike="noStrike" spc="-1">
              <a:latin typeface="Times New Roman"/>
            </a:endParaRPr>
          </a:p>
        </p:txBody>
      </p:sp>
      <p:sp>
        <p:nvSpPr>
          <p:cNvPr id="518" name="PlaceHolder 4"/>
          <p:cNvSpPr>
            <a:spLocks noGrp="1"/>
          </p:cNvSpPr>
          <p:nvPr>
            <p:ph type="body"/>
          </p:nvPr>
        </p:nvSpPr>
        <p:spPr>
          <a:xfrm>
            <a:off x="790200" y="1182960"/>
            <a:ext cx="16273080" cy="57564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Slide Description Goes Here</a:t>
            </a:r>
            <a:endParaRPr lang="ja-JP" sz="2400" b="0" strike="noStrike" spc="-1">
              <a:solidFill>
                <a:srgbClr val="FFFFFF"/>
              </a:solidFill>
              <a:latin typeface="Crimson Text"/>
            </a:endParaRPr>
          </a:p>
        </p:txBody>
      </p:sp>
      <p:sp>
        <p:nvSpPr>
          <p:cNvPr id="519" name="PlaceHolder 5"/>
          <p:cNvSpPr>
            <a:spLocks noGrp="1"/>
          </p:cNvSpPr>
          <p:nvPr>
            <p:ph type="body"/>
          </p:nvPr>
        </p:nvSpPr>
        <p:spPr>
          <a:xfrm>
            <a:off x="1186200" y="2839320"/>
            <a:ext cx="15913440" cy="5616360"/>
          </a:xfrm>
          <a:prstGeom prst="rect">
            <a:avLst/>
          </a:prstGeom>
        </p:spPr>
        <p:txBody>
          <a:bodyPr lIns="163440" tIns="81720" rIns="163440" bIns="81720" anchor="ctr"/>
          <a:lstStyle/>
          <a:p>
            <a:pPr>
              <a:lnSpc>
                <a:spcPts val="3399"/>
              </a:lnSpc>
              <a:spcAft>
                <a:spcPts val="1199"/>
              </a:spcAft>
            </a:pPr>
            <a:r>
              <a:rPr lang="ja-JP" sz="2800" b="0" strike="noStrike" spc="-1">
                <a:solidFill>
                  <a:srgbClr val="FFFFFF"/>
                </a:solidFill>
                <a:latin typeface="Crimson Text"/>
                <a:ea typeface="Spica Neue"/>
              </a:rPr>
              <a:t>Text goes here</a:t>
            </a:r>
            <a:endParaRPr lang="ja-JP" sz="2800" b="0" strike="noStrike" spc="-1">
              <a:solidFill>
                <a:srgbClr val="FFFFFF"/>
              </a:solidFill>
              <a:latin typeface="Crimson Text"/>
            </a:endParaRPr>
          </a:p>
          <a:p>
            <a:pPr>
              <a:lnSpc>
                <a:spcPts val="3399"/>
              </a:lnSpc>
              <a:spcAft>
                <a:spcPts val="1199"/>
              </a:spcAft>
            </a:pPr>
            <a:r>
              <a:rPr lang="ja-JP" sz="2800" b="0" strike="noStrike" spc="-1">
                <a:solidFill>
                  <a:srgbClr val="FFFFFF"/>
                </a:solidFill>
                <a:latin typeface="Crimson Text"/>
                <a:ea typeface="Spica Neue"/>
              </a:rPr>
              <a:t>Text goes here</a:t>
            </a:r>
            <a:r>
              <a:t/>
            </a:r>
            <a:br/>
            <a:endParaRPr lang="ja-JP" sz="2800" b="0" strike="noStrike" spc="-1">
              <a:solidFill>
                <a:srgbClr val="FFFFFF"/>
              </a:solidFill>
              <a:latin typeface="Crimson Text"/>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556" name="PlaceHolder 1"/>
          <p:cNvSpPr>
            <a:spLocks noGrp="1"/>
          </p:cNvSpPr>
          <p:nvPr>
            <p:ph type="body"/>
          </p:nvPr>
        </p:nvSpPr>
        <p:spPr>
          <a:xfrm>
            <a:off x="790560" y="2263320"/>
            <a:ext cx="3887640" cy="388764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557" name="PlaceHolder 2"/>
          <p:cNvSpPr>
            <a:spLocks noGrp="1"/>
          </p:cNvSpPr>
          <p:nvPr>
            <p:ph type="title"/>
          </p:nvPr>
        </p:nvSpPr>
        <p:spPr>
          <a:xfrm>
            <a:off x="790200" y="318960"/>
            <a:ext cx="16457400" cy="914760"/>
          </a:xfrm>
          <a:prstGeom prst="rect">
            <a:avLst/>
          </a:prstGeom>
        </p:spPr>
        <p:txBody>
          <a:bodyPr lIns="163440" tIns="81720" rIns="163440" bIns="81720" anchor="ctr"/>
          <a:lstStyle/>
          <a:p>
            <a:pPr>
              <a:lnSpc>
                <a:spcPct val="100000"/>
              </a:lnSpc>
            </a:pPr>
            <a:r>
              <a:rPr lang="ja-JP" sz="5400" b="0" strike="noStrike" spc="-1">
                <a:solidFill>
                  <a:srgbClr val="FFFFFF"/>
                </a:solidFill>
                <a:latin typeface="Crimson Text"/>
                <a:ea typeface="Spica Neue"/>
              </a:rPr>
              <a:t>SLIDE TITLE GOES HERE</a:t>
            </a:r>
            <a:endParaRPr lang="ja-JP" sz="5400" b="0" strike="noStrike" spc="-1">
              <a:solidFill>
                <a:srgbClr val="FFFFFF"/>
              </a:solidFill>
              <a:latin typeface="Crimson Text"/>
            </a:endParaRPr>
          </a:p>
        </p:txBody>
      </p:sp>
      <p:sp>
        <p:nvSpPr>
          <p:cNvPr id="558" name="PlaceHolder 3"/>
          <p:cNvSpPr>
            <a:spLocks noGrp="1"/>
          </p:cNvSpPr>
          <p:nvPr>
            <p:ph type="ftr"/>
          </p:nvPr>
        </p:nvSpPr>
        <p:spPr>
          <a:xfrm>
            <a:off x="0" y="0"/>
            <a:ext cx="360000" cy="360000"/>
          </a:xfrm>
          <a:prstGeom prst="rect">
            <a:avLst/>
          </a:prstGeom>
        </p:spPr>
        <p:txBody>
          <a:bodyPr lIns="90000" tIns="45000" rIns="90000" bIns="45000"/>
          <a:lstStyle/>
          <a:p>
            <a:pPr algn="r">
              <a:lnSpc>
                <a:spcPct val="100000"/>
              </a:lnSpc>
            </a:pPr>
            <a:r>
              <a:rPr lang="fr-FR" sz="3200" b="0" strike="noStrike" spc="-1">
                <a:solidFill>
                  <a:srgbClr val="FFFFFF"/>
                </a:solidFill>
                <a:latin typeface="Crimson Text"/>
                <a:ea typeface="Spica Neue"/>
              </a:rPr>
              <a:t>The Power of PowerPoint | thepopp.com</a:t>
            </a:r>
            <a:endParaRPr lang="fr-FR" sz="3200" b="0" strike="noStrike" spc="-1">
              <a:latin typeface="Times New Roman"/>
            </a:endParaRPr>
          </a:p>
        </p:txBody>
      </p:sp>
      <p:sp>
        <p:nvSpPr>
          <p:cNvPr id="559" name="PlaceHolder 4"/>
          <p:cNvSpPr>
            <a:spLocks noGrp="1"/>
          </p:cNvSpPr>
          <p:nvPr>
            <p:ph type="sldNum"/>
          </p:nvPr>
        </p:nvSpPr>
        <p:spPr>
          <a:xfrm>
            <a:off x="0" y="0"/>
            <a:ext cx="360000" cy="360000"/>
          </a:xfrm>
          <a:prstGeom prst="rect">
            <a:avLst/>
          </a:prstGeom>
        </p:spPr>
        <p:txBody>
          <a:bodyPr lIns="90000" tIns="45000" rIns="90000" bIns="45000"/>
          <a:lstStyle/>
          <a:p>
            <a:pPr>
              <a:lnSpc>
                <a:spcPct val="100000"/>
              </a:lnSpc>
            </a:pPr>
            <a:fld id="{05DC322F-3D54-4CAF-8913-8E628974D15A}" type="slidenum">
              <a:rPr lang="fr-FR" sz="3200" b="0" strike="noStrike" spc="-1">
                <a:solidFill>
                  <a:srgbClr val="FFFFFF"/>
                </a:solidFill>
                <a:latin typeface="Crimson Text"/>
                <a:ea typeface="Spica Neue"/>
              </a:rPr>
              <a:t>‹N°›</a:t>
            </a:fld>
            <a:endParaRPr lang="fr-FR" sz="3200" b="0" strike="noStrike" spc="-1">
              <a:latin typeface="Times New Roman"/>
            </a:endParaRPr>
          </a:p>
        </p:txBody>
      </p:sp>
      <p:sp>
        <p:nvSpPr>
          <p:cNvPr id="560" name="PlaceHolder 5"/>
          <p:cNvSpPr>
            <a:spLocks noGrp="1"/>
          </p:cNvSpPr>
          <p:nvPr>
            <p:ph type="body"/>
          </p:nvPr>
        </p:nvSpPr>
        <p:spPr>
          <a:xfrm>
            <a:off x="790200" y="1182960"/>
            <a:ext cx="16273080" cy="57564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Slide Description Goes Here</a:t>
            </a:r>
            <a:endParaRPr lang="ja-JP" sz="2400" b="0" strike="noStrike" spc="-1">
              <a:solidFill>
                <a:srgbClr val="FFFFFF"/>
              </a:solidFill>
              <a:latin typeface="Crimson Text"/>
            </a:endParaRPr>
          </a:p>
        </p:txBody>
      </p:sp>
      <p:sp>
        <p:nvSpPr>
          <p:cNvPr id="561" name="PlaceHolder 6"/>
          <p:cNvSpPr>
            <a:spLocks noGrp="1"/>
          </p:cNvSpPr>
          <p:nvPr>
            <p:ph type="body"/>
          </p:nvPr>
        </p:nvSpPr>
        <p:spPr>
          <a:xfrm>
            <a:off x="646200" y="6367680"/>
            <a:ext cx="4392000" cy="647640"/>
          </a:xfrm>
          <a:prstGeom prst="rect">
            <a:avLst/>
          </a:prstGeom>
        </p:spPr>
        <p:txBody>
          <a:bodyPr lIns="163440" tIns="81720" rIns="163440" bIns="81720" anchor="b">
            <a:normAutofit fontScale="85000"/>
          </a:bodyPr>
          <a:lstStyle/>
          <a:p>
            <a:pPr>
              <a:lnSpc>
                <a:spcPct val="100000"/>
              </a:lnSpc>
            </a:pPr>
            <a:r>
              <a:rPr lang="ja-JP" sz="3200" b="0" strike="noStrike" spc="-1">
                <a:solidFill>
                  <a:srgbClr val="7BCFF5"/>
                </a:solidFill>
                <a:latin typeface="Crimson Text"/>
                <a:ea typeface="Spica Neue"/>
              </a:rPr>
              <a:t>Caption Here</a:t>
            </a:r>
            <a:endParaRPr lang="ja-JP" sz="3200" b="0" strike="noStrike" spc="-1">
              <a:solidFill>
                <a:srgbClr val="FFFFFF"/>
              </a:solidFill>
              <a:latin typeface="Crimson Text"/>
            </a:endParaRPr>
          </a:p>
        </p:txBody>
      </p:sp>
      <p:sp>
        <p:nvSpPr>
          <p:cNvPr id="562" name="PlaceHolder 7"/>
          <p:cNvSpPr>
            <a:spLocks noGrp="1"/>
          </p:cNvSpPr>
          <p:nvPr>
            <p:ph type="body"/>
          </p:nvPr>
        </p:nvSpPr>
        <p:spPr>
          <a:xfrm>
            <a:off x="646200" y="6943680"/>
            <a:ext cx="4104000" cy="230400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563" name="PlaceHolder 8"/>
          <p:cNvSpPr>
            <a:spLocks noGrp="1"/>
          </p:cNvSpPr>
          <p:nvPr>
            <p:ph type="body"/>
          </p:nvPr>
        </p:nvSpPr>
        <p:spPr>
          <a:xfrm>
            <a:off x="5038560" y="2263320"/>
            <a:ext cx="3887640" cy="388764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564" name="PlaceHolder 9"/>
          <p:cNvSpPr>
            <a:spLocks noGrp="1"/>
          </p:cNvSpPr>
          <p:nvPr>
            <p:ph type="body"/>
          </p:nvPr>
        </p:nvSpPr>
        <p:spPr>
          <a:xfrm>
            <a:off x="4894200" y="6367680"/>
            <a:ext cx="4392000" cy="647640"/>
          </a:xfrm>
          <a:prstGeom prst="rect">
            <a:avLst/>
          </a:prstGeom>
        </p:spPr>
        <p:txBody>
          <a:bodyPr lIns="163440" tIns="81720" rIns="163440" bIns="81720" anchor="b">
            <a:normAutofit fontScale="85000"/>
          </a:bodyPr>
          <a:lstStyle/>
          <a:p>
            <a:pPr>
              <a:lnSpc>
                <a:spcPct val="100000"/>
              </a:lnSpc>
            </a:pPr>
            <a:r>
              <a:rPr lang="ja-JP" sz="3200" b="0" strike="noStrike" spc="-1">
                <a:solidFill>
                  <a:srgbClr val="7BCFF5"/>
                </a:solidFill>
                <a:latin typeface="Crimson Text"/>
                <a:ea typeface="Spica Neue"/>
              </a:rPr>
              <a:t>Caption Here</a:t>
            </a:r>
            <a:endParaRPr lang="ja-JP" sz="3200" b="0" strike="noStrike" spc="-1">
              <a:solidFill>
                <a:srgbClr val="FFFFFF"/>
              </a:solidFill>
              <a:latin typeface="Crimson Text"/>
            </a:endParaRPr>
          </a:p>
        </p:txBody>
      </p:sp>
      <p:sp>
        <p:nvSpPr>
          <p:cNvPr id="565" name="PlaceHolder 10"/>
          <p:cNvSpPr>
            <a:spLocks noGrp="1"/>
          </p:cNvSpPr>
          <p:nvPr>
            <p:ph type="body"/>
          </p:nvPr>
        </p:nvSpPr>
        <p:spPr>
          <a:xfrm>
            <a:off x="4894200" y="6943680"/>
            <a:ext cx="4104000" cy="230400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566" name="PlaceHolder 11"/>
          <p:cNvSpPr>
            <a:spLocks noGrp="1"/>
          </p:cNvSpPr>
          <p:nvPr>
            <p:ph type="body"/>
          </p:nvPr>
        </p:nvSpPr>
        <p:spPr>
          <a:xfrm>
            <a:off x="9287640" y="2263320"/>
            <a:ext cx="3887640" cy="388764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567" name="PlaceHolder 12"/>
          <p:cNvSpPr>
            <a:spLocks noGrp="1"/>
          </p:cNvSpPr>
          <p:nvPr>
            <p:ph type="body"/>
          </p:nvPr>
        </p:nvSpPr>
        <p:spPr>
          <a:xfrm>
            <a:off x="9143640" y="6367680"/>
            <a:ext cx="4392000" cy="647640"/>
          </a:xfrm>
          <a:prstGeom prst="rect">
            <a:avLst/>
          </a:prstGeom>
        </p:spPr>
        <p:txBody>
          <a:bodyPr lIns="163440" tIns="81720" rIns="163440" bIns="81720" anchor="b">
            <a:normAutofit fontScale="85000"/>
          </a:bodyPr>
          <a:lstStyle/>
          <a:p>
            <a:pPr>
              <a:lnSpc>
                <a:spcPct val="100000"/>
              </a:lnSpc>
            </a:pPr>
            <a:r>
              <a:rPr lang="ja-JP" sz="3200" b="0" strike="noStrike" spc="-1">
                <a:solidFill>
                  <a:srgbClr val="7BCFF5"/>
                </a:solidFill>
                <a:latin typeface="Crimson Text"/>
                <a:ea typeface="Spica Neue"/>
              </a:rPr>
              <a:t>Caption Here</a:t>
            </a:r>
            <a:endParaRPr lang="ja-JP" sz="3200" b="0" strike="noStrike" spc="-1">
              <a:solidFill>
                <a:srgbClr val="FFFFFF"/>
              </a:solidFill>
              <a:latin typeface="Crimson Text"/>
            </a:endParaRPr>
          </a:p>
        </p:txBody>
      </p:sp>
      <p:sp>
        <p:nvSpPr>
          <p:cNvPr id="568" name="PlaceHolder 13"/>
          <p:cNvSpPr>
            <a:spLocks noGrp="1"/>
          </p:cNvSpPr>
          <p:nvPr>
            <p:ph type="body"/>
          </p:nvPr>
        </p:nvSpPr>
        <p:spPr>
          <a:xfrm>
            <a:off x="9143640" y="6943680"/>
            <a:ext cx="4104000" cy="230400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569" name="PlaceHolder 14"/>
          <p:cNvSpPr>
            <a:spLocks noGrp="1"/>
          </p:cNvSpPr>
          <p:nvPr>
            <p:ph type="body"/>
          </p:nvPr>
        </p:nvSpPr>
        <p:spPr>
          <a:xfrm>
            <a:off x="13536000" y="2263320"/>
            <a:ext cx="3887640" cy="388764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570" name="PlaceHolder 15"/>
          <p:cNvSpPr>
            <a:spLocks noGrp="1"/>
          </p:cNvSpPr>
          <p:nvPr>
            <p:ph type="body"/>
          </p:nvPr>
        </p:nvSpPr>
        <p:spPr>
          <a:xfrm>
            <a:off x="13391640" y="6367680"/>
            <a:ext cx="4392000" cy="647640"/>
          </a:xfrm>
          <a:prstGeom prst="rect">
            <a:avLst/>
          </a:prstGeom>
        </p:spPr>
        <p:txBody>
          <a:bodyPr lIns="163440" tIns="81720" rIns="163440" bIns="81720" anchor="b">
            <a:normAutofit fontScale="85000"/>
          </a:bodyPr>
          <a:lstStyle/>
          <a:p>
            <a:pPr>
              <a:lnSpc>
                <a:spcPct val="100000"/>
              </a:lnSpc>
            </a:pPr>
            <a:r>
              <a:rPr lang="ja-JP" sz="3200" b="0" strike="noStrike" spc="-1">
                <a:solidFill>
                  <a:srgbClr val="7BCFF5"/>
                </a:solidFill>
                <a:latin typeface="Crimson Text"/>
                <a:ea typeface="Spica Neue"/>
              </a:rPr>
              <a:t>Caption Here</a:t>
            </a:r>
            <a:endParaRPr lang="ja-JP" sz="3200" b="0" strike="noStrike" spc="-1">
              <a:solidFill>
                <a:srgbClr val="FFFFFF"/>
              </a:solidFill>
              <a:latin typeface="Crimson Text"/>
            </a:endParaRPr>
          </a:p>
        </p:txBody>
      </p:sp>
      <p:sp>
        <p:nvSpPr>
          <p:cNvPr id="571" name="PlaceHolder 16"/>
          <p:cNvSpPr>
            <a:spLocks noGrp="1"/>
          </p:cNvSpPr>
          <p:nvPr>
            <p:ph type="body"/>
          </p:nvPr>
        </p:nvSpPr>
        <p:spPr>
          <a:xfrm>
            <a:off x="13391640" y="6943680"/>
            <a:ext cx="4104000" cy="230400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752" name="PlaceHolder 1"/>
          <p:cNvSpPr>
            <a:spLocks noGrp="1"/>
          </p:cNvSpPr>
          <p:nvPr>
            <p:ph type="title"/>
          </p:nvPr>
        </p:nvSpPr>
        <p:spPr>
          <a:xfrm>
            <a:off x="790200" y="318960"/>
            <a:ext cx="16457400" cy="914760"/>
          </a:xfrm>
          <a:prstGeom prst="rect">
            <a:avLst/>
          </a:prstGeom>
        </p:spPr>
        <p:txBody>
          <a:bodyPr lIns="163440" tIns="81720" rIns="163440" bIns="81720" anchor="ctr"/>
          <a:lstStyle/>
          <a:p>
            <a:pPr>
              <a:lnSpc>
                <a:spcPct val="100000"/>
              </a:lnSpc>
            </a:pPr>
            <a:r>
              <a:rPr lang="ja-JP" sz="5400" b="0" strike="noStrike" spc="-1">
                <a:solidFill>
                  <a:srgbClr val="FFFFFF"/>
                </a:solidFill>
                <a:latin typeface="Crimson Text"/>
                <a:ea typeface="Spica Neue"/>
              </a:rPr>
              <a:t>SLIDE TITLE GOES HERE</a:t>
            </a:r>
            <a:endParaRPr lang="ja-JP" sz="5400" b="0" strike="noStrike" spc="-1">
              <a:solidFill>
                <a:srgbClr val="FFFFFF"/>
              </a:solidFill>
              <a:latin typeface="Crimson Text"/>
            </a:endParaRPr>
          </a:p>
        </p:txBody>
      </p:sp>
      <p:sp>
        <p:nvSpPr>
          <p:cNvPr id="753" name="PlaceHolder 2"/>
          <p:cNvSpPr>
            <a:spLocks noGrp="1"/>
          </p:cNvSpPr>
          <p:nvPr>
            <p:ph type="ftr"/>
          </p:nvPr>
        </p:nvSpPr>
        <p:spPr>
          <a:xfrm>
            <a:off x="0" y="0"/>
            <a:ext cx="360000" cy="360000"/>
          </a:xfrm>
          <a:prstGeom prst="rect">
            <a:avLst/>
          </a:prstGeom>
        </p:spPr>
        <p:txBody>
          <a:bodyPr lIns="90000" tIns="45000" rIns="90000" bIns="45000"/>
          <a:lstStyle/>
          <a:p>
            <a:pPr algn="r">
              <a:lnSpc>
                <a:spcPct val="100000"/>
              </a:lnSpc>
            </a:pPr>
            <a:r>
              <a:rPr lang="fr-FR" sz="3200" b="0" strike="noStrike" spc="-1">
                <a:solidFill>
                  <a:srgbClr val="FFFFFF"/>
                </a:solidFill>
                <a:latin typeface="Crimson Text"/>
                <a:ea typeface="Spica Neue"/>
              </a:rPr>
              <a:t>The Power of PowerPoint | thepopp.com</a:t>
            </a:r>
            <a:endParaRPr lang="fr-FR" sz="3200" b="0" strike="noStrike" spc="-1">
              <a:latin typeface="Times New Roman"/>
            </a:endParaRPr>
          </a:p>
        </p:txBody>
      </p:sp>
      <p:sp>
        <p:nvSpPr>
          <p:cNvPr id="754" name="PlaceHolder 3"/>
          <p:cNvSpPr>
            <a:spLocks noGrp="1"/>
          </p:cNvSpPr>
          <p:nvPr>
            <p:ph type="sldNum"/>
          </p:nvPr>
        </p:nvSpPr>
        <p:spPr>
          <a:xfrm>
            <a:off x="0" y="0"/>
            <a:ext cx="360000" cy="360000"/>
          </a:xfrm>
          <a:prstGeom prst="rect">
            <a:avLst/>
          </a:prstGeom>
        </p:spPr>
        <p:txBody>
          <a:bodyPr lIns="90000" tIns="45000" rIns="90000" bIns="45000"/>
          <a:lstStyle/>
          <a:p>
            <a:pPr>
              <a:lnSpc>
                <a:spcPct val="100000"/>
              </a:lnSpc>
            </a:pPr>
            <a:fld id="{BAC688E7-7631-432D-AABB-D375A7A02492}" type="slidenum">
              <a:rPr lang="fr-FR" sz="3200" b="0" strike="noStrike" spc="-1">
                <a:solidFill>
                  <a:srgbClr val="FFFFFF"/>
                </a:solidFill>
                <a:latin typeface="Crimson Text"/>
                <a:ea typeface="Spica Neue"/>
              </a:rPr>
              <a:t>‹N°›</a:t>
            </a:fld>
            <a:endParaRPr lang="fr-FR" sz="3200" b="0" strike="noStrike" spc="-1">
              <a:latin typeface="Times New Roman"/>
            </a:endParaRPr>
          </a:p>
        </p:txBody>
      </p:sp>
      <p:sp>
        <p:nvSpPr>
          <p:cNvPr id="755" name="PlaceHolder 4"/>
          <p:cNvSpPr>
            <a:spLocks noGrp="1"/>
          </p:cNvSpPr>
          <p:nvPr>
            <p:ph type="body"/>
          </p:nvPr>
        </p:nvSpPr>
        <p:spPr>
          <a:xfrm>
            <a:off x="790200" y="1182960"/>
            <a:ext cx="16273080" cy="57564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Slide Description Goes Here</a:t>
            </a:r>
            <a:endParaRPr lang="ja-JP" sz="2400" b="0" strike="noStrike" spc="-1">
              <a:solidFill>
                <a:srgbClr val="FFFFFF"/>
              </a:solidFill>
              <a:latin typeface="Crimson Text"/>
            </a:endParaRPr>
          </a:p>
        </p:txBody>
      </p:sp>
      <p:sp>
        <p:nvSpPr>
          <p:cNvPr id="756" name="PlaceHolder 5"/>
          <p:cNvSpPr>
            <a:spLocks noGrp="1"/>
          </p:cNvSpPr>
          <p:nvPr>
            <p:ph type="body"/>
          </p:nvPr>
        </p:nvSpPr>
        <p:spPr>
          <a:xfrm>
            <a:off x="1186200" y="8384040"/>
            <a:ext cx="15913440" cy="1295640"/>
          </a:xfrm>
          <a:prstGeom prst="rect">
            <a:avLst/>
          </a:prstGeom>
        </p:spPr>
        <p:txBody>
          <a:bodyPr lIns="163440" tIns="81720" rIns="163440" bIns="81720"/>
          <a:lstStyle/>
          <a:p>
            <a:pPr algn="ctr">
              <a:lnSpc>
                <a:spcPct val="100000"/>
              </a:lnSpc>
            </a:pPr>
            <a:r>
              <a:rPr lang="ja-JP" sz="2800" b="0" strike="noStrike" spc="-1">
                <a:solidFill>
                  <a:srgbClr val="FFFFFF"/>
                </a:solidFill>
                <a:latin typeface="Crimson Text"/>
                <a:ea typeface="Spica Neue"/>
              </a:rPr>
              <a:t>Text goes here</a:t>
            </a:r>
            <a:r>
              <a:t/>
            </a:r>
            <a:br/>
            <a:endParaRPr lang="ja-JP" sz="2800" b="0" strike="noStrike" spc="-1">
              <a:solidFill>
                <a:srgbClr val="FFFFFF"/>
              </a:solidFill>
              <a:latin typeface="Crimson Text"/>
            </a:endParaRPr>
          </a:p>
        </p:txBody>
      </p:sp>
      <p:sp>
        <p:nvSpPr>
          <p:cNvPr id="757" name="PlaceHolder 6"/>
          <p:cNvSpPr>
            <a:spLocks noGrp="1"/>
          </p:cNvSpPr>
          <p:nvPr>
            <p:ph type="body"/>
          </p:nvPr>
        </p:nvSpPr>
        <p:spPr>
          <a:xfrm>
            <a:off x="1438200" y="2263320"/>
            <a:ext cx="2952000" cy="604836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758" name="PlaceHolder 7"/>
          <p:cNvSpPr>
            <a:spLocks noGrp="1"/>
          </p:cNvSpPr>
          <p:nvPr>
            <p:ph type="body"/>
          </p:nvPr>
        </p:nvSpPr>
        <p:spPr>
          <a:xfrm>
            <a:off x="4552560" y="2263320"/>
            <a:ext cx="2952000" cy="604836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759" name="PlaceHolder 8"/>
          <p:cNvSpPr>
            <a:spLocks noGrp="1"/>
          </p:cNvSpPr>
          <p:nvPr>
            <p:ph type="body"/>
          </p:nvPr>
        </p:nvSpPr>
        <p:spPr>
          <a:xfrm>
            <a:off x="7666920" y="2263320"/>
            <a:ext cx="2952000" cy="604836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760" name="PlaceHolder 9"/>
          <p:cNvSpPr>
            <a:spLocks noGrp="1"/>
          </p:cNvSpPr>
          <p:nvPr>
            <p:ph type="body"/>
          </p:nvPr>
        </p:nvSpPr>
        <p:spPr>
          <a:xfrm>
            <a:off x="10781280" y="2263320"/>
            <a:ext cx="2952000" cy="604836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761" name="PlaceHolder 10"/>
          <p:cNvSpPr>
            <a:spLocks noGrp="1"/>
          </p:cNvSpPr>
          <p:nvPr>
            <p:ph type="body"/>
          </p:nvPr>
        </p:nvSpPr>
        <p:spPr>
          <a:xfrm>
            <a:off x="13895640" y="2263320"/>
            <a:ext cx="2952000" cy="604836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790200" y="318960"/>
            <a:ext cx="16457400" cy="914760"/>
          </a:xfrm>
          <a:prstGeom prst="rect">
            <a:avLst/>
          </a:prstGeom>
        </p:spPr>
        <p:txBody>
          <a:bodyPr lIns="163440" tIns="81720" rIns="163440" bIns="81720" anchor="ctr"/>
          <a:lstStyle/>
          <a:p>
            <a:pPr>
              <a:lnSpc>
                <a:spcPct val="100000"/>
              </a:lnSpc>
            </a:pPr>
            <a:r>
              <a:rPr lang="ja-JP" sz="5400" b="0" strike="noStrike" spc="-1">
                <a:solidFill>
                  <a:srgbClr val="FFFFFF"/>
                </a:solidFill>
                <a:latin typeface="Crimson Text"/>
                <a:ea typeface="Spica Neue"/>
              </a:rPr>
              <a:t>SLIDE TITLE GOES HERE</a:t>
            </a:r>
            <a:endParaRPr lang="ja-JP" sz="5400" b="0" strike="noStrike" spc="-1">
              <a:solidFill>
                <a:srgbClr val="FFFFFF"/>
              </a:solidFill>
              <a:latin typeface="Crimson Text"/>
            </a:endParaRPr>
          </a:p>
        </p:txBody>
      </p:sp>
      <p:sp>
        <p:nvSpPr>
          <p:cNvPr id="43" name="PlaceHolder 2"/>
          <p:cNvSpPr>
            <a:spLocks noGrp="1"/>
          </p:cNvSpPr>
          <p:nvPr>
            <p:ph type="ftr"/>
          </p:nvPr>
        </p:nvSpPr>
        <p:spPr>
          <a:xfrm>
            <a:off x="0" y="0"/>
            <a:ext cx="360000" cy="360000"/>
          </a:xfrm>
          <a:prstGeom prst="rect">
            <a:avLst/>
          </a:prstGeom>
        </p:spPr>
        <p:txBody>
          <a:bodyPr lIns="90000" tIns="45000" rIns="90000" bIns="45000"/>
          <a:lstStyle/>
          <a:p>
            <a:pPr algn="r">
              <a:lnSpc>
                <a:spcPct val="100000"/>
              </a:lnSpc>
            </a:pPr>
            <a:r>
              <a:rPr lang="fr-FR" sz="3200" b="0" strike="noStrike" spc="-1">
                <a:solidFill>
                  <a:srgbClr val="FFFFFF"/>
                </a:solidFill>
                <a:latin typeface="Crimson Text"/>
                <a:ea typeface="Spica Neue"/>
              </a:rPr>
              <a:t>The Power of PowerPoint | thepopp.com</a:t>
            </a:r>
            <a:endParaRPr lang="fr-FR" sz="3200" b="0" strike="noStrike" spc="-1">
              <a:latin typeface="Times New Roman"/>
            </a:endParaRPr>
          </a:p>
        </p:txBody>
      </p:sp>
      <p:sp>
        <p:nvSpPr>
          <p:cNvPr id="44" name="PlaceHolder 3"/>
          <p:cNvSpPr>
            <a:spLocks noGrp="1"/>
          </p:cNvSpPr>
          <p:nvPr>
            <p:ph type="sldNum"/>
          </p:nvPr>
        </p:nvSpPr>
        <p:spPr>
          <a:xfrm>
            <a:off x="0" y="0"/>
            <a:ext cx="360000" cy="360000"/>
          </a:xfrm>
          <a:prstGeom prst="rect">
            <a:avLst/>
          </a:prstGeom>
        </p:spPr>
        <p:txBody>
          <a:bodyPr lIns="90000" tIns="45000" rIns="90000" bIns="45000"/>
          <a:lstStyle/>
          <a:p>
            <a:pPr>
              <a:lnSpc>
                <a:spcPct val="100000"/>
              </a:lnSpc>
            </a:pPr>
            <a:fld id="{FA705895-9EBF-4CF4-8F12-C4A9F7DF68D1}" type="slidenum">
              <a:rPr lang="fr-FR" sz="3200" b="0" strike="noStrike" spc="-1">
                <a:solidFill>
                  <a:srgbClr val="FFFFFF"/>
                </a:solidFill>
                <a:latin typeface="Crimson Text"/>
                <a:ea typeface="Spica Neue"/>
              </a:rPr>
              <a:t>‹N°›</a:t>
            </a:fld>
            <a:endParaRPr lang="fr-FR" sz="3200" b="0" strike="noStrike" spc="-1">
              <a:latin typeface="Times New Roman"/>
            </a:endParaRPr>
          </a:p>
        </p:txBody>
      </p:sp>
      <p:sp>
        <p:nvSpPr>
          <p:cNvPr id="45" name="PlaceHolder 4"/>
          <p:cNvSpPr>
            <a:spLocks noGrp="1"/>
          </p:cNvSpPr>
          <p:nvPr>
            <p:ph type="body"/>
          </p:nvPr>
        </p:nvSpPr>
        <p:spPr>
          <a:xfrm>
            <a:off x="790200" y="1182960"/>
            <a:ext cx="16273080" cy="57564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Slide Description Goes Here</a:t>
            </a:r>
            <a:endParaRPr lang="ja-JP" sz="2400" b="0" strike="noStrike" spc="-1">
              <a:solidFill>
                <a:srgbClr val="FFFFFF"/>
              </a:solidFill>
              <a:latin typeface="Crimson Text"/>
            </a:endParaRPr>
          </a:p>
        </p:txBody>
      </p:sp>
      <p:sp>
        <p:nvSpPr>
          <p:cNvPr id="46" name="PlaceHolder 5"/>
          <p:cNvSpPr>
            <a:spLocks noGrp="1"/>
          </p:cNvSpPr>
          <p:nvPr>
            <p:ph type="body"/>
          </p:nvPr>
        </p:nvSpPr>
        <p:spPr>
          <a:xfrm>
            <a:off x="1186200" y="3919320"/>
            <a:ext cx="15913440" cy="863640"/>
          </a:xfrm>
          <a:prstGeom prst="rect">
            <a:avLst/>
          </a:prstGeom>
        </p:spPr>
        <p:txBody>
          <a:bodyPr lIns="163440" tIns="81720" rIns="163440" bIns="81720" anchor="b">
            <a:normAutofit/>
          </a:bodyPr>
          <a:lstStyle/>
          <a:p>
            <a:pPr algn="ctr">
              <a:lnSpc>
                <a:spcPct val="100000"/>
              </a:lnSpc>
            </a:pPr>
            <a:r>
              <a:rPr lang="ja-JP" sz="4000" b="0" strike="noStrike" spc="-1">
                <a:solidFill>
                  <a:srgbClr val="7BCFF5"/>
                </a:solidFill>
                <a:latin typeface="Crimson Text"/>
                <a:ea typeface="Spica Neue"/>
              </a:rPr>
              <a:t>Caption Goes Here</a:t>
            </a:r>
            <a:endParaRPr lang="ja-JP" sz="4000" b="0" strike="noStrike" spc="-1">
              <a:solidFill>
                <a:srgbClr val="FFFFFF"/>
              </a:solidFill>
              <a:latin typeface="Crimson Text"/>
            </a:endParaRPr>
          </a:p>
        </p:txBody>
      </p:sp>
      <p:sp>
        <p:nvSpPr>
          <p:cNvPr id="47" name="PlaceHolder 6"/>
          <p:cNvSpPr>
            <a:spLocks noGrp="1"/>
          </p:cNvSpPr>
          <p:nvPr>
            <p:ph type="body"/>
          </p:nvPr>
        </p:nvSpPr>
        <p:spPr>
          <a:xfrm>
            <a:off x="1186200" y="4855320"/>
            <a:ext cx="15913440" cy="2088000"/>
          </a:xfrm>
          <a:prstGeom prst="rect">
            <a:avLst/>
          </a:prstGeom>
        </p:spPr>
        <p:txBody>
          <a:bodyPr lIns="163440" tIns="81720" rIns="163440" bIns="81720"/>
          <a:lstStyle/>
          <a:p>
            <a:pPr algn="ctr">
              <a:lnSpc>
                <a:spcPct val="100000"/>
              </a:lnSpc>
            </a:pPr>
            <a:r>
              <a:rPr lang="ja-JP" sz="2800" b="0" strike="noStrike" spc="-1">
                <a:solidFill>
                  <a:srgbClr val="FFFFFF"/>
                </a:solidFill>
                <a:latin typeface="Crimson Text"/>
                <a:ea typeface="Spica Neue"/>
              </a:rPr>
              <a:t>Text goes here</a:t>
            </a:r>
            <a:r>
              <a:t/>
            </a:r>
            <a:br/>
            <a:endParaRPr lang="ja-JP" sz="2800" b="0" strike="noStrike" spc="-1">
              <a:solidFill>
                <a:srgbClr val="FFFFFF"/>
              </a:solidFill>
              <a:latin typeface="Crimson Text"/>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790200" y="318960"/>
            <a:ext cx="16457400" cy="914760"/>
          </a:xfrm>
          <a:prstGeom prst="rect">
            <a:avLst/>
          </a:prstGeom>
        </p:spPr>
        <p:txBody>
          <a:bodyPr lIns="163440" tIns="81720" rIns="163440" bIns="81720" anchor="ctr"/>
          <a:lstStyle/>
          <a:p>
            <a:pPr>
              <a:lnSpc>
                <a:spcPct val="100000"/>
              </a:lnSpc>
            </a:pPr>
            <a:r>
              <a:rPr lang="ja-JP" sz="5400" b="0" strike="noStrike" spc="-1">
                <a:solidFill>
                  <a:srgbClr val="FFFFFF"/>
                </a:solidFill>
                <a:latin typeface="Crimson Text"/>
                <a:ea typeface="Spica Neue"/>
              </a:rPr>
              <a:t>SLIDE TITLE GOES HERE</a:t>
            </a:r>
            <a:endParaRPr lang="ja-JP" sz="5400" b="0" strike="noStrike" spc="-1">
              <a:solidFill>
                <a:srgbClr val="FFFFFF"/>
              </a:solidFill>
              <a:latin typeface="Crimson Text"/>
            </a:endParaRPr>
          </a:p>
        </p:txBody>
      </p:sp>
      <p:sp>
        <p:nvSpPr>
          <p:cNvPr id="85" name="PlaceHolder 2"/>
          <p:cNvSpPr>
            <a:spLocks noGrp="1"/>
          </p:cNvSpPr>
          <p:nvPr>
            <p:ph type="ftr"/>
          </p:nvPr>
        </p:nvSpPr>
        <p:spPr>
          <a:xfrm>
            <a:off x="0" y="0"/>
            <a:ext cx="360000" cy="360000"/>
          </a:xfrm>
          <a:prstGeom prst="rect">
            <a:avLst/>
          </a:prstGeom>
        </p:spPr>
        <p:txBody>
          <a:bodyPr lIns="90000" tIns="45000" rIns="90000" bIns="45000"/>
          <a:lstStyle/>
          <a:p>
            <a:pPr algn="r">
              <a:lnSpc>
                <a:spcPct val="100000"/>
              </a:lnSpc>
            </a:pPr>
            <a:r>
              <a:rPr lang="fr-FR" sz="3200" b="0" strike="noStrike" spc="-1">
                <a:solidFill>
                  <a:srgbClr val="FFFFFF"/>
                </a:solidFill>
                <a:latin typeface="Crimson Text"/>
                <a:ea typeface="Spica Neue"/>
              </a:rPr>
              <a:t>The Power of PowerPoint | thepopp.com</a:t>
            </a:r>
            <a:endParaRPr lang="fr-FR" sz="3200" b="0" strike="noStrike" spc="-1">
              <a:latin typeface="Times New Roman"/>
            </a:endParaRPr>
          </a:p>
        </p:txBody>
      </p:sp>
      <p:sp>
        <p:nvSpPr>
          <p:cNvPr id="86" name="PlaceHolder 3"/>
          <p:cNvSpPr>
            <a:spLocks noGrp="1"/>
          </p:cNvSpPr>
          <p:nvPr>
            <p:ph type="sldNum"/>
          </p:nvPr>
        </p:nvSpPr>
        <p:spPr>
          <a:xfrm>
            <a:off x="0" y="0"/>
            <a:ext cx="360000" cy="360000"/>
          </a:xfrm>
          <a:prstGeom prst="rect">
            <a:avLst/>
          </a:prstGeom>
        </p:spPr>
        <p:txBody>
          <a:bodyPr lIns="90000" tIns="45000" rIns="90000" bIns="45000"/>
          <a:lstStyle/>
          <a:p>
            <a:pPr>
              <a:lnSpc>
                <a:spcPct val="100000"/>
              </a:lnSpc>
            </a:pPr>
            <a:fld id="{05FC4656-56CD-4127-A5D2-2BF2E6AAC20B}" type="slidenum">
              <a:rPr lang="fr-FR" sz="3200" b="0" strike="noStrike" spc="-1">
                <a:solidFill>
                  <a:srgbClr val="FFFFFF"/>
                </a:solidFill>
                <a:latin typeface="Crimson Text"/>
                <a:ea typeface="Spica Neue"/>
              </a:rPr>
              <a:t>‹N°›</a:t>
            </a:fld>
            <a:endParaRPr lang="fr-FR" sz="3200" b="0" strike="noStrike" spc="-1">
              <a:latin typeface="Times New Roman"/>
            </a:endParaRPr>
          </a:p>
        </p:txBody>
      </p:sp>
      <p:sp>
        <p:nvSpPr>
          <p:cNvPr id="87" name="PlaceHolder 4"/>
          <p:cNvSpPr>
            <a:spLocks noGrp="1"/>
          </p:cNvSpPr>
          <p:nvPr>
            <p:ph type="body"/>
          </p:nvPr>
        </p:nvSpPr>
        <p:spPr>
          <a:xfrm>
            <a:off x="790200" y="1182960"/>
            <a:ext cx="16273080" cy="57564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Slide Description Goes Here</a:t>
            </a:r>
            <a:endParaRPr lang="ja-JP" sz="2400" b="0" strike="noStrike" spc="-1">
              <a:solidFill>
                <a:srgbClr val="FFFFFF"/>
              </a:solidFill>
              <a:latin typeface="Crimson Text"/>
            </a:endParaRPr>
          </a:p>
        </p:txBody>
      </p:sp>
      <p:sp>
        <p:nvSpPr>
          <p:cNvPr id="88" name="PlaceHolder 5"/>
          <p:cNvSpPr>
            <a:spLocks noGrp="1"/>
          </p:cNvSpPr>
          <p:nvPr>
            <p:ph type="body"/>
          </p:nvPr>
        </p:nvSpPr>
        <p:spPr>
          <a:xfrm>
            <a:off x="7918920" y="3990960"/>
            <a:ext cx="9180720" cy="863640"/>
          </a:xfrm>
          <a:prstGeom prst="rect">
            <a:avLst/>
          </a:prstGeom>
        </p:spPr>
        <p:txBody>
          <a:bodyPr lIns="163440" tIns="81720" rIns="163440" bIns="81720" anchor="b">
            <a:normAutofit/>
          </a:bodyPr>
          <a:lstStyle/>
          <a:p>
            <a:pPr>
              <a:lnSpc>
                <a:spcPct val="100000"/>
              </a:lnSpc>
            </a:pPr>
            <a:r>
              <a:rPr lang="ja-JP" sz="4000" b="0" strike="noStrike" spc="-1">
                <a:solidFill>
                  <a:srgbClr val="7BCFF5"/>
                </a:solidFill>
                <a:latin typeface="Crimson Text"/>
                <a:ea typeface="Spica Neue"/>
              </a:rPr>
              <a:t>Caption Goes Here</a:t>
            </a:r>
            <a:endParaRPr lang="ja-JP" sz="4000" b="0" strike="noStrike" spc="-1">
              <a:solidFill>
                <a:srgbClr val="FFFFFF"/>
              </a:solidFill>
              <a:latin typeface="Crimson Text"/>
            </a:endParaRPr>
          </a:p>
        </p:txBody>
      </p:sp>
      <p:sp>
        <p:nvSpPr>
          <p:cNvPr id="89" name="PlaceHolder 6"/>
          <p:cNvSpPr>
            <a:spLocks noGrp="1"/>
          </p:cNvSpPr>
          <p:nvPr>
            <p:ph type="body"/>
          </p:nvPr>
        </p:nvSpPr>
        <p:spPr>
          <a:xfrm>
            <a:off x="7918920" y="4783320"/>
            <a:ext cx="9180720" cy="2304000"/>
          </a:xfrm>
          <a:prstGeom prst="rect">
            <a:avLst/>
          </a:prstGeom>
        </p:spPr>
        <p:txBody>
          <a:bodyPr lIns="163440" tIns="81720" rIns="163440" bIns="81720"/>
          <a:lstStyle/>
          <a:p>
            <a:pPr>
              <a:lnSpc>
                <a:spcPct val="100000"/>
              </a:lnSpc>
            </a:pPr>
            <a:r>
              <a:rPr lang="ja-JP" sz="2800" b="0" strike="noStrike" spc="-1">
                <a:solidFill>
                  <a:srgbClr val="FFFFFF"/>
                </a:solidFill>
                <a:latin typeface="Crimson Text"/>
                <a:ea typeface="Spica Neue"/>
              </a:rPr>
              <a:t>Text goes here</a:t>
            </a:r>
            <a:r>
              <a:t/>
            </a:r>
            <a:br/>
            <a:endParaRPr lang="ja-JP" sz="2800" b="0" strike="noStrike" spc="-1">
              <a:solidFill>
                <a:srgbClr val="FFFFFF"/>
              </a:solidFill>
              <a:latin typeface="Crimson Text"/>
            </a:endParaRPr>
          </a:p>
        </p:txBody>
      </p:sp>
      <p:sp>
        <p:nvSpPr>
          <p:cNvPr id="90" name="PlaceHolder 7"/>
          <p:cNvSpPr>
            <a:spLocks noGrp="1"/>
          </p:cNvSpPr>
          <p:nvPr>
            <p:ph type="body"/>
          </p:nvPr>
        </p:nvSpPr>
        <p:spPr>
          <a:xfrm>
            <a:off x="790560" y="2262240"/>
            <a:ext cx="6911640" cy="691308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914400" y="4063680"/>
            <a:ext cx="16457400" cy="1439640"/>
          </a:xfrm>
          <a:prstGeom prst="rect">
            <a:avLst/>
          </a:prstGeom>
        </p:spPr>
        <p:txBody>
          <a:bodyPr lIns="163440" tIns="81720" rIns="163440" bIns="81720" anchor="b"/>
          <a:lstStyle/>
          <a:p>
            <a:pPr algn="ctr">
              <a:lnSpc>
                <a:spcPct val="100000"/>
              </a:lnSpc>
            </a:pPr>
            <a:r>
              <a:rPr lang="ja-JP" sz="8000" b="0" strike="noStrike" spc="1999">
                <a:solidFill>
                  <a:srgbClr val="FFFFFF"/>
                </a:solidFill>
                <a:latin typeface="Crimson Text"/>
                <a:ea typeface="Spica Neue"/>
              </a:rPr>
              <a:t>TITLE</a:t>
            </a:r>
            <a:endParaRPr lang="ja-JP" sz="8000" b="0" strike="noStrike" spc="-1">
              <a:solidFill>
                <a:srgbClr val="FFFFFF"/>
              </a:solidFill>
              <a:latin typeface="Crimson Text"/>
            </a:endParaRPr>
          </a:p>
        </p:txBody>
      </p:sp>
      <p:sp>
        <p:nvSpPr>
          <p:cNvPr id="128" name="PlaceHolder 2"/>
          <p:cNvSpPr>
            <a:spLocks noGrp="1"/>
          </p:cNvSpPr>
          <p:nvPr>
            <p:ph type="body"/>
          </p:nvPr>
        </p:nvSpPr>
        <p:spPr>
          <a:xfrm>
            <a:off x="970920" y="5359680"/>
            <a:ext cx="16344360" cy="575640"/>
          </a:xfrm>
          <a:prstGeom prst="rect">
            <a:avLst/>
          </a:prstGeom>
        </p:spPr>
        <p:txBody>
          <a:bodyPr lIns="163440" tIns="81720" rIns="163440" bIns="81720"/>
          <a:lstStyle/>
          <a:p>
            <a:pPr algn="ctr">
              <a:lnSpc>
                <a:spcPct val="100000"/>
              </a:lnSpc>
            </a:pPr>
            <a:r>
              <a:rPr lang="ja-JP" sz="2800" b="0" strike="noStrike" spc="999">
                <a:solidFill>
                  <a:srgbClr val="FFFFFF"/>
                </a:solidFill>
                <a:latin typeface="Crimson Text"/>
                <a:ea typeface="Spica Neue"/>
              </a:rPr>
              <a:t>DESCRIPTION GOES HERE</a:t>
            </a:r>
            <a:endParaRPr lang="ja-JP" sz="2800" b="0" strike="noStrike" spc="-1">
              <a:solidFill>
                <a:srgbClr val="FFFFFF"/>
              </a:solidFill>
              <a:latin typeface="Crimson Text"/>
            </a:endParaRPr>
          </a:p>
        </p:txBody>
      </p:sp>
      <p:sp>
        <p:nvSpPr>
          <p:cNvPr id="129" name="PlaceHolder 3"/>
          <p:cNvSpPr>
            <a:spLocks noGrp="1"/>
          </p:cNvSpPr>
          <p:nvPr>
            <p:ph type="body"/>
          </p:nvPr>
        </p:nvSpPr>
        <p:spPr>
          <a:xfrm>
            <a:off x="970920" y="8167680"/>
            <a:ext cx="16344360" cy="1871640"/>
          </a:xfrm>
          <a:prstGeom prst="rect">
            <a:avLst/>
          </a:prstGeom>
        </p:spPr>
        <p:txBody>
          <a:bodyPr lIns="163440" tIns="81720" rIns="163440" bIns="81720" anchor="b"/>
          <a:lstStyle/>
          <a:p>
            <a:pPr algn="ctr">
              <a:lnSpc>
                <a:spcPct val="100000"/>
              </a:lnSpc>
            </a:pPr>
            <a:r>
              <a:rPr lang="ja-JP" sz="2400" b="0" strike="noStrike" spc="-1">
                <a:solidFill>
                  <a:srgbClr val="FFFFFF"/>
                </a:solidFill>
                <a:latin typeface="Crimson Text"/>
                <a:ea typeface="Spica Neue"/>
              </a:rPr>
              <a:t>Info</a:t>
            </a:r>
            <a:endParaRPr lang="ja-JP" sz="2400" b="0" strike="noStrike" spc="-1">
              <a:solidFill>
                <a:srgbClr val="FFFFFF"/>
              </a:solidFill>
              <a:latin typeface="Crimson Text"/>
            </a:endParaRPr>
          </a:p>
        </p:txBody>
      </p:sp>
      <p:sp>
        <p:nvSpPr>
          <p:cNvPr id="130" name="Line 4"/>
          <p:cNvSpPr/>
          <p:nvPr/>
        </p:nvSpPr>
        <p:spPr>
          <a:xfrm flipV="1">
            <a:off x="8813160" y="2262960"/>
            <a:ext cx="661320" cy="1008000"/>
          </a:xfrm>
          <a:prstGeom prst="line">
            <a:avLst/>
          </a:prstGeom>
          <a:ln>
            <a:solidFill>
              <a:srgbClr val="75CBF2"/>
            </a:solidFill>
            <a:round/>
          </a:ln>
        </p:spPr>
        <p:style>
          <a:lnRef idx="1">
            <a:schemeClr val="accent1"/>
          </a:lnRef>
          <a:fillRef idx="0">
            <a:schemeClr val="accent1"/>
          </a:fillRef>
          <a:effectRef idx="0">
            <a:schemeClr val="accent1"/>
          </a:effectRef>
          <a:fontRef idx="minor"/>
        </p:style>
      </p:sp>
      <p:sp>
        <p:nvSpPr>
          <p:cNvPr id="131" name="Line 5"/>
          <p:cNvSpPr/>
          <p:nvPr/>
        </p:nvSpPr>
        <p:spPr>
          <a:xfrm flipV="1">
            <a:off x="8813160" y="2622960"/>
            <a:ext cx="661320" cy="100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sp>
        <p:nvSpPr>
          <p:cNvPr id="132" name="Line 6"/>
          <p:cNvSpPr/>
          <p:nvPr/>
        </p:nvSpPr>
        <p:spPr>
          <a:xfrm flipV="1">
            <a:off x="8813160" y="2982960"/>
            <a:ext cx="661320" cy="100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790200" y="318960"/>
            <a:ext cx="16457400" cy="914760"/>
          </a:xfrm>
          <a:prstGeom prst="rect">
            <a:avLst/>
          </a:prstGeom>
        </p:spPr>
        <p:txBody>
          <a:bodyPr lIns="163440" tIns="81720" rIns="163440" bIns="81720" anchor="ctr"/>
          <a:lstStyle/>
          <a:p>
            <a:pPr>
              <a:lnSpc>
                <a:spcPct val="100000"/>
              </a:lnSpc>
            </a:pPr>
            <a:r>
              <a:rPr lang="ja-JP" sz="5400" b="0" strike="noStrike" spc="-1">
                <a:solidFill>
                  <a:srgbClr val="FFFFFF"/>
                </a:solidFill>
                <a:latin typeface="Crimson Text"/>
                <a:ea typeface="Spica Neue"/>
              </a:rPr>
              <a:t>SLIDE TITLE GOES HERE</a:t>
            </a:r>
            <a:endParaRPr lang="ja-JP" sz="5400" b="0" strike="noStrike" spc="-1">
              <a:solidFill>
                <a:srgbClr val="FFFFFF"/>
              </a:solidFill>
              <a:latin typeface="Crimson Text"/>
            </a:endParaRPr>
          </a:p>
        </p:txBody>
      </p:sp>
      <p:sp>
        <p:nvSpPr>
          <p:cNvPr id="170" name="PlaceHolder 2"/>
          <p:cNvSpPr>
            <a:spLocks noGrp="1"/>
          </p:cNvSpPr>
          <p:nvPr>
            <p:ph type="body"/>
          </p:nvPr>
        </p:nvSpPr>
        <p:spPr>
          <a:xfrm>
            <a:off x="790200" y="1182960"/>
            <a:ext cx="16273080" cy="57564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Slide Description Goes Here</a:t>
            </a:r>
            <a:endParaRPr lang="ja-JP" sz="2400" b="0" strike="noStrike" spc="-1">
              <a:solidFill>
                <a:srgbClr val="FFFFFF"/>
              </a:solidFill>
              <a:latin typeface="Crimson Text"/>
            </a:endParaRPr>
          </a:p>
        </p:txBody>
      </p:sp>
      <p:grpSp>
        <p:nvGrpSpPr>
          <p:cNvPr id="171" name="Group 3"/>
          <p:cNvGrpSpPr/>
          <p:nvPr/>
        </p:nvGrpSpPr>
        <p:grpSpPr>
          <a:xfrm>
            <a:off x="767520" y="1956960"/>
            <a:ext cx="1160280" cy="1552680"/>
            <a:chOff x="767520" y="1956960"/>
            <a:chExt cx="1160280" cy="1552680"/>
          </a:xfrm>
        </p:grpSpPr>
        <p:sp>
          <p:nvSpPr>
            <p:cNvPr id="172" name="CustomShape 4"/>
            <p:cNvSpPr/>
            <p:nvPr/>
          </p:nvSpPr>
          <p:spPr>
            <a:xfrm>
              <a:off x="767520" y="1956960"/>
              <a:ext cx="10522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1</a:t>
              </a:r>
              <a:endParaRPr lang="fr-FR" sz="9600" b="0" strike="noStrike" spc="-1">
                <a:latin typeface="Arial"/>
              </a:endParaRPr>
            </a:p>
          </p:txBody>
        </p:sp>
        <p:sp>
          <p:nvSpPr>
            <p:cNvPr id="173" name="Line 5"/>
            <p:cNvSpPr/>
            <p:nvPr/>
          </p:nvSpPr>
          <p:spPr>
            <a:xfrm flipV="1">
              <a:off x="1927440" y="2073600"/>
              <a:ext cx="360" cy="129168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174" name="Group 6"/>
          <p:cNvGrpSpPr/>
          <p:nvPr/>
        </p:nvGrpSpPr>
        <p:grpSpPr>
          <a:xfrm>
            <a:off x="766080" y="4667040"/>
            <a:ext cx="1160280" cy="1552680"/>
            <a:chOff x="766080" y="4667040"/>
            <a:chExt cx="1160280" cy="1552680"/>
          </a:xfrm>
        </p:grpSpPr>
        <p:sp>
          <p:nvSpPr>
            <p:cNvPr id="175" name="CustomShape 7"/>
            <p:cNvSpPr/>
            <p:nvPr/>
          </p:nvSpPr>
          <p:spPr>
            <a:xfrm>
              <a:off x="766080" y="4667040"/>
              <a:ext cx="10522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2</a:t>
              </a:r>
              <a:endParaRPr lang="fr-FR" sz="9600" b="0" strike="noStrike" spc="-1">
                <a:latin typeface="Arial"/>
              </a:endParaRPr>
            </a:p>
          </p:txBody>
        </p:sp>
        <p:sp>
          <p:nvSpPr>
            <p:cNvPr id="176" name="Line 8"/>
            <p:cNvSpPr/>
            <p:nvPr/>
          </p:nvSpPr>
          <p:spPr>
            <a:xfrm flipV="1">
              <a:off x="1926000" y="4831920"/>
              <a:ext cx="360" cy="129168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177" name="Group 9"/>
          <p:cNvGrpSpPr/>
          <p:nvPr/>
        </p:nvGrpSpPr>
        <p:grpSpPr>
          <a:xfrm>
            <a:off x="766080" y="7494840"/>
            <a:ext cx="1160280" cy="1552680"/>
            <a:chOff x="766080" y="7494840"/>
            <a:chExt cx="1160280" cy="1552680"/>
          </a:xfrm>
        </p:grpSpPr>
        <p:sp>
          <p:nvSpPr>
            <p:cNvPr id="178" name="CustomShape 10"/>
            <p:cNvSpPr/>
            <p:nvPr/>
          </p:nvSpPr>
          <p:spPr>
            <a:xfrm>
              <a:off x="766080" y="7494840"/>
              <a:ext cx="105228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3</a:t>
              </a:r>
              <a:endParaRPr lang="fr-FR" sz="9600" b="0" strike="noStrike" spc="-1">
                <a:latin typeface="Arial"/>
              </a:endParaRPr>
            </a:p>
          </p:txBody>
        </p:sp>
        <p:sp>
          <p:nvSpPr>
            <p:cNvPr id="179" name="Line 11"/>
            <p:cNvSpPr/>
            <p:nvPr/>
          </p:nvSpPr>
          <p:spPr>
            <a:xfrm flipV="1">
              <a:off x="1926000" y="7635240"/>
              <a:ext cx="360" cy="129204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sp>
        <p:nvSpPr>
          <p:cNvPr id="180" name="PlaceHolder 12"/>
          <p:cNvSpPr>
            <a:spLocks noGrp="1"/>
          </p:cNvSpPr>
          <p:nvPr>
            <p:ph type="body"/>
          </p:nvPr>
        </p:nvSpPr>
        <p:spPr>
          <a:xfrm>
            <a:off x="2495520" y="1866240"/>
            <a:ext cx="5328360" cy="645480"/>
          </a:xfrm>
          <a:prstGeom prst="rect">
            <a:avLst/>
          </a:prstGeom>
        </p:spPr>
        <p:txBody>
          <a:bodyPr lIns="163440" tIns="81720" rIns="163440" bIns="81720" anchor="b">
            <a:normAutofit fontScale="70000"/>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181" name="PlaceHolder 13"/>
          <p:cNvSpPr>
            <a:spLocks noGrp="1"/>
          </p:cNvSpPr>
          <p:nvPr>
            <p:ph type="body"/>
          </p:nvPr>
        </p:nvSpPr>
        <p:spPr>
          <a:xfrm>
            <a:off x="2495520" y="2586600"/>
            <a:ext cx="5328360" cy="99756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182" name="PlaceHolder 14"/>
          <p:cNvSpPr>
            <a:spLocks noGrp="1"/>
          </p:cNvSpPr>
          <p:nvPr>
            <p:ph type="body"/>
          </p:nvPr>
        </p:nvSpPr>
        <p:spPr>
          <a:xfrm>
            <a:off x="2494080" y="4608000"/>
            <a:ext cx="5328360" cy="645480"/>
          </a:xfrm>
          <a:prstGeom prst="rect">
            <a:avLst/>
          </a:prstGeom>
        </p:spPr>
        <p:txBody>
          <a:bodyPr lIns="163440" tIns="81720" rIns="163440" bIns="81720" anchor="b">
            <a:normAutofit fontScale="70000"/>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183" name="PlaceHolder 15"/>
          <p:cNvSpPr>
            <a:spLocks noGrp="1"/>
          </p:cNvSpPr>
          <p:nvPr>
            <p:ph type="body"/>
          </p:nvPr>
        </p:nvSpPr>
        <p:spPr>
          <a:xfrm>
            <a:off x="2494080" y="5328000"/>
            <a:ext cx="5328360" cy="99756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184" name="PlaceHolder 16"/>
          <p:cNvSpPr>
            <a:spLocks noGrp="1"/>
          </p:cNvSpPr>
          <p:nvPr>
            <p:ph type="body"/>
          </p:nvPr>
        </p:nvSpPr>
        <p:spPr>
          <a:xfrm>
            <a:off x="2494080" y="7394760"/>
            <a:ext cx="5328360" cy="645480"/>
          </a:xfrm>
          <a:prstGeom prst="rect">
            <a:avLst/>
          </a:prstGeom>
        </p:spPr>
        <p:txBody>
          <a:bodyPr lIns="163440" tIns="81720" rIns="163440" bIns="81720" anchor="b">
            <a:normAutofit fontScale="70000"/>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185" name="PlaceHolder 17"/>
          <p:cNvSpPr>
            <a:spLocks noGrp="1"/>
          </p:cNvSpPr>
          <p:nvPr>
            <p:ph type="body"/>
          </p:nvPr>
        </p:nvSpPr>
        <p:spPr>
          <a:xfrm>
            <a:off x="2494080" y="8114760"/>
            <a:ext cx="5328360" cy="99756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grpSp>
        <p:nvGrpSpPr>
          <p:cNvPr id="186" name="Group 18"/>
          <p:cNvGrpSpPr/>
          <p:nvPr/>
        </p:nvGrpSpPr>
        <p:grpSpPr>
          <a:xfrm>
            <a:off x="9264240" y="1517040"/>
            <a:ext cx="1160280" cy="1553400"/>
            <a:chOff x="9264240" y="1970280"/>
            <a:chExt cx="1160280" cy="1553400"/>
          </a:xfrm>
        </p:grpSpPr>
        <p:sp>
          <p:nvSpPr>
            <p:cNvPr id="187" name="CustomShape 19"/>
            <p:cNvSpPr/>
            <p:nvPr/>
          </p:nvSpPr>
          <p:spPr>
            <a:xfrm>
              <a:off x="9264240" y="1970280"/>
              <a:ext cx="105228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4</a:t>
              </a:r>
              <a:endParaRPr lang="fr-FR" sz="9600" b="0" strike="noStrike" spc="-1">
                <a:latin typeface="Arial"/>
              </a:endParaRPr>
            </a:p>
          </p:txBody>
        </p:sp>
        <p:sp>
          <p:nvSpPr>
            <p:cNvPr id="188" name="Line 20"/>
            <p:cNvSpPr/>
            <p:nvPr/>
          </p:nvSpPr>
          <p:spPr>
            <a:xfrm flipV="1">
              <a:off x="10424160" y="2073600"/>
              <a:ext cx="360" cy="129168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189" name="Group 21"/>
          <p:cNvGrpSpPr/>
          <p:nvPr/>
        </p:nvGrpSpPr>
        <p:grpSpPr>
          <a:xfrm>
            <a:off x="9264240" y="3687480"/>
            <a:ext cx="1160280" cy="1553400"/>
            <a:chOff x="9264240" y="4140720"/>
            <a:chExt cx="1160280" cy="1553400"/>
          </a:xfrm>
        </p:grpSpPr>
        <p:sp>
          <p:nvSpPr>
            <p:cNvPr id="190" name="CustomShape 22"/>
            <p:cNvSpPr/>
            <p:nvPr/>
          </p:nvSpPr>
          <p:spPr>
            <a:xfrm>
              <a:off x="9264240" y="4140720"/>
              <a:ext cx="105228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5</a:t>
              </a:r>
              <a:endParaRPr lang="fr-FR" sz="9600" b="0" strike="noStrike" spc="-1">
                <a:latin typeface="Arial"/>
              </a:endParaRPr>
            </a:p>
          </p:txBody>
        </p:sp>
        <p:sp>
          <p:nvSpPr>
            <p:cNvPr id="191" name="Line 23"/>
            <p:cNvSpPr/>
            <p:nvPr/>
          </p:nvSpPr>
          <p:spPr>
            <a:xfrm flipV="1">
              <a:off x="10424160" y="4231080"/>
              <a:ext cx="360" cy="129168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192" name="Group 24"/>
          <p:cNvGrpSpPr/>
          <p:nvPr/>
        </p:nvGrpSpPr>
        <p:grpSpPr>
          <a:xfrm>
            <a:off x="9264240" y="5805000"/>
            <a:ext cx="1160280" cy="1553400"/>
            <a:chOff x="9264240" y="6258240"/>
            <a:chExt cx="1160280" cy="1553400"/>
          </a:xfrm>
        </p:grpSpPr>
        <p:sp>
          <p:nvSpPr>
            <p:cNvPr id="193" name="CustomShape 25"/>
            <p:cNvSpPr/>
            <p:nvPr/>
          </p:nvSpPr>
          <p:spPr>
            <a:xfrm>
              <a:off x="9264240" y="6258240"/>
              <a:ext cx="105228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6</a:t>
              </a:r>
              <a:endParaRPr lang="fr-FR" sz="9600" b="0" strike="noStrike" spc="-1">
                <a:latin typeface="Arial"/>
              </a:endParaRPr>
            </a:p>
          </p:txBody>
        </p:sp>
        <p:sp>
          <p:nvSpPr>
            <p:cNvPr id="194" name="Line 26"/>
            <p:cNvSpPr/>
            <p:nvPr/>
          </p:nvSpPr>
          <p:spPr>
            <a:xfrm flipV="1">
              <a:off x="10424160" y="6335640"/>
              <a:ext cx="360" cy="129168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sp>
        <p:nvSpPr>
          <p:cNvPr id="195" name="PlaceHolder 27"/>
          <p:cNvSpPr>
            <a:spLocks noGrp="1"/>
          </p:cNvSpPr>
          <p:nvPr>
            <p:ph type="body"/>
          </p:nvPr>
        </p:nvSpPr>
        <p:spPr>
          <a:xfrm>
            <a:off x="10992600" y="1866240"/>
            <a:ext cx="5328360" cy="645480"/>
          </a:xfrm>
          <a:prstGeom prst="rect">
            <a:avLst/>
          </a:prstGeom>
        </p:spPr>
        <p:txBody>
          <a:bodyPr lIns="163440" tIns="81720" rIns="163440" bIns="81720" anchor="b">
            <a:normAutofit fontScale="70000"/>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196" name="PlaceHolder 28"/>
          <p:cNvSpPr>
            <a:spLocks noGrp="1"/>
          </p:cNvSpPr>
          <p:nvPr>
            <p:ph type="body"/>
          </p:nvPr>
        </p:nvSpPr>
        <p:spPr>
          <a:xfrm>
            <a:off x="10992600" y="2586600"/>
            <a:ext cx="5328360" cy="99756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197" name="PlaceHolder 29"/>
          <p:cNvSpPr>
            <a:spLocks noGrp="1"/>
          </p:cNvSpPr>
          <p:nvPr>
            <p:ph type="body"/>
          </p:nvPr>
        </p:nvSpPr>
        <p:spPr>
          <a:xfrm>
            <a:off x="10992600" y="4007160"/>
            <a:ext cx="5328360" cy="645480"/>
          </a:xfrm>
          <a:prstGeom prst="rect">
            <a:avLst/>
          </a:prstGeom>
        </p:spPr>
        <p:txBody>
          <a:bodyPr lIns="163440" tIns="81720" rIns="163440" bIns="81720" anchor="b">
            <a:normAutofit fontScale="70000"/>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198" name="PlaceHolder 30"/>
          <p:cNvSpPr>
            <a:spLocks noGrp="1"/>
          </p:cNvSpPr>
          <p:nvPr>
            <p:ph type="body"/>
          </p:nvPr>
        </p:nvSpPr>
        <p:spPr>
          <a:xfrm>
            <a:off x="10992600" y="4727160"/>
            <a:ext cx="5328360" cy="99756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199" name="PlaceHolder 31"/>
          <p:cNvSpPr>
            <a:spLocks noGrp="1"/>
          </p:cNvSpPr>
          <p:nvPr>
            <p:ph type="body"/>
          </p:nvPr>
        </p:nvSpPr>
        <p:spPr>
          <a:xfrm>
            <a:off x="10992600" y="6095160"/>
            <a:ext cx="5328360" cy="645480"/>
          </a:xfrm>
          <a:prstGeom prst="rect">
            <a:avLst/>
          </a:prstGeom>
        </p:spPr>
        <p:txBody>
          <a:bodyPr lIns="163440" tIns="81720" rIns="163440" bIns="81720" anchor="b">
            <a:normAutofit fontScale="70000"/>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200" name="PlaceHolder 32"/>
          <p:cNvSpPr>
            <a:spLocks noGrp="1"/>
          </p:cNvSpPr>
          <p:nvPr>
            <p:ph type="body"/>
          </p:nvPr>
        </p:nvSpPr>
        <p:spPr>
          <a:xfrm>
            <a:off x="10992600" y="6815160"/>
            <a:ext cx="5328360" cy="99756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grpSp>
        <p:nvGrpSpPr>
          <p:cNvPr id="201" name="Group 33"/>
          <p:cNvGrpSpPr/>
          <p:nvPr/>
        </p:nvGrpSpPr>
        <p:grpSpPr>
          <a:xfrm>
            <a:off x="9264240" y="7812720"/>
            <a:ext cx="1160280" cy="1553400"/>
            <a:chOff x="9264240" y="8265960"/>
            <a:chExt cx="1160280" cy="1553400"/>
          </a:xfrm>
        </p:grpSpPr>
        <p:sp>
          <p:nvSpPr>
            <p:cNvPr id="202" name="CustomShape 34"/>
            <p:cNvSpPr/>
            <p:nvPr/>
          </p:nvSpPr>
          <p:spPr>
            <a:xfrm>
              <a:off x="9264240" y="8265960"/>
              <a:ext cx="105228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7</a:t>
              </a:r>
              <a:endParaRPr lang="fr-FR" sz="9600" b="0" strike="noStrike" spc="-1">
                <a:latin typeface="Arial"/>
              </a:endParaRPr>
            </a:p>
          </p:txBody>
        </p:sp>
        <p:sp>
          <p:nvSpPr>
            <p:cNvPr id="203" name="Line 35"/>
            <p:cNvSpPr/>
            <p:nvPr/>
          </p:nvSpPr>
          <p:spPr>
            <a:xfrm flipV="1">
              <a:off x="10424160" y="8438040"/>
              <a:ext cx="360" cy="129168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sp>
        <p:nvSpPr>
          <p:cNvPr id="204" name="PlaceHolder 36"/>
          <p:cNvSpPr>
            <a:spLocks noGrp="1"/>
          </p:cNvSpPr>
          <p:nvPr>
            <p:ph type="body"/>
          </p:nvPr>
        </p:nvSpPr>
        <p:spPr>
          <a:xfrm>
            <a:off x="10992600" y="8197560"/>
            <a:ext cx="5328360" cy="645480"/>
          </a:xfrm>
          <a:prstGeom prst="rect">
            <a:avLst/>
          </a:prstGeom>
        </p:spPr>
        <p:txBody>
          <a:bodyPr lIns="163440" tIns="81720" rIns="163440" bIns="81720" anchor="b">
            <a:normAutofit fontScale="70000"/>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205" name="PlaceHolder 37"/>
          <p:cNvSpPr>
            <a:spLocks noGrp="1"/>
          </p:cNvSpPr>
          <p:nvPr>
            <p:ph type="body"/>
          </p:nvPr>
        </p:nvSpPr>
        <p:spPr>
          <a:xfrm>
            <a:off x="10992600" y="8917560"/>
            <a:ext cx="5328360" cy="99756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42" name="PlaceHolder 1"/>
          <p:cNvSpPr>
            <a:spLocks noGrp="1"/>
          </p:cNvSpPr>
          <p:nvPr>
            <p:ph type="title"/>
          </p:nvPr>
        </p:nvSpPr>
        <p:spPr>
          <a:xfrm>
            <a:off x="1078200" y="4128480"/>
            <a:ext cx="6192360" cy="2016000"/>
          </a:xfrm>
          <a:prstGeom prst="rect">
            <a:avLst/>
          </a:prstGeom>
        </p:spPr>
        <p:txBody>
          <a:bodyPr lIns="163440" tIns="81720" rIns="163440" bIns="81720" anchor="ctr"/>
          <a:lstStyle/>
          <a:p>
            <a:pPr>
              <a:lnSpc>
                <a:spcPct val="100000"/>
              </a:lnSpc>
            </a:pPr>
            <a:r>
              <a:rPr lang="ja-JP" sz="7200" b="0" strike="noStrike" spc="599">
                <a:solidFill>
                  <a:srgbClr val="FFFFFF"/>
                </a:solidFill>
                <a:latin typeface="Crimson Text"/>
                <a:ea typeface="Spica Neue"/>
              </a:rPr>
              <a:t>TEXT</a:t>
            </a:r>
            <a:endParaRPr lang="ja-JP" sz="7200" b="0" strike="noStrike" spc="-1">
              <a:solidFill>
                <a:srgbClr val="FFFFFF"/>
              </a:solidFill>
              <a:latin typeface="Crimson Text"/>
            </a:endParaRPr>
          </a:p>
        </p:txBody>
      </p:sp>
      <p:grpSp>
        <p:nvGrpSpPr>
          <p:cNvPr id="243" name="Group 2"/>
          <p:cNvGrpSpPr/>
          <p:nvPr/>
        </p:nvGrpSpPr>
        <p:grpSpPr>
          <a:xfrm>
            <a:off x="6838560" y="863010"/>
            <a:ext cx="1552320" cy="1728360"/>
            <a:chOff x="6838920" y="1262880"/>
            <a:chExt cx="1552320" cy="1728360"/>
          </a:xfrm>
        </p:grpSpPr>
        <p:sp>
          <p:nvSpPr>
            <p:cNvPr id="244" name="CustomShape 3"/>
            <p:cNvSpPr/>
            <p:nvPr/>
          </p:nvSpPr>
          <p:spPr>
            <a:xfrm>
              <a:off x="6838920" y="134244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1</a:t>
              </a:r>
              <a:endParaRPr lang="fr-FR" sz="9600" b="0" strike="noStrike" spc="-1">
                <a:latin typeface="Arial"/>
              </a:endParaRPr>
            </a:p>
          </p:txBody>
        </p:sp>
        <p:sp>
          <p:nvSpPr>
            <p:cNvPr id="245" name="Line 4"/>
            <p:cNvSpPr/>
            <p:nvPr/>
          </p:nvSpPr>
          <p:spPr>
            <a:xfrm flipV="1">
              <a:off x="8390880" y="1262880"/>
              <a:ext cx="360" cy="172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246" name="Group 5"/>
          <p:cNvGrpSpPr/>
          <p:nvPr/>
        </p:nvGrpSpPr>
        <p:grpSpPr>
          <a:xfrm>
            <a:off x="6838560" y="3216015"/>
            <a:ext cx="1552320" cy="1728000"/>
            <a:chOff x="6838920" y="3351240"/>
            <a:chExt cx="1552320" cy="1728000"/>
          </a:xfrm>
        </p:grpSpPr>
        <p:sp>
          <p:nvSpPr>
            <p:cNvPr id="247" name="CustomShape 6"/>
            <p:cNvSpPr/>
            <p:nvPr/>
          </p:nvSpPr>
          <p:spPr>
            <a:xfrm>
              <a:off x="6838920" y="343080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2</a:t>
              </a:r>
              <a:endParaRPr lang="fr-FR" sz="9600" b="0" strike="noStrike" spc="-1">
                <a:latin typeface="Arial"/>
              </a:endParaRPr>
            </a:p>
          </p:txBody>
        </p:sp>
        <p:sp>
          <p:nvSpPr>
            <p:cNvPr id="248" name="Line 7"/>
            <p:cNvSpPr/>
            <p:nvPr/>
          </p:nvSpPr>
          <p:spPr>
            <a:xfrm flipV="1">
              <a:off x="8390880" y="3351240"/>
              <a:ext cx="360" cy="172800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249" name="Group 8"/>
          <p:cNvGrpSpPr/>
          <p:nvPr/>
        </p:nvGrpSpPr>
        <p:grpSpPr>
          <a:xfrm>
            <a:off x="6838560" y="5568660"/>
            <a:ext cx="1552320" cy="1728360"/>
            <a:chOff x="6838920" y="5439240"/>
            <a:chExt cx="1552320" cy="1728360"/>
          </a:xfrm>
        </p:grpSpPr>
        <p:sp>
          <p:nvSpPr>
            <p:cNvPr id="250" name="CustomShape 9"/>
            <p:cNvSpPr/>
            <p:nvPr/>
          </p:nvSpPr>
          <p:spPr>
            <a:xfrm>
              <a:off x="6838920" y="551880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3</a:t>
              </a:r>
              <a:endParaRPr lang="fr-FR" sz="9600" b="0" strike="noStrike" spc="-1">
                <a:latin typeface="Arial"/>
              </a:endParaRPr>
            </a:p>
          </p:txBody>
        </p:sp>
        <p:sp>
          <p:nvSpPr>
            <p:cNvPr id="251" name="Line 10"/>
            <p:cNvSpPr/>
            <p:nvPr/>
          </p:nvSpPr>
          <p:spPr>
            <a:xfrm flipV="1">
              <a:off x="8390880" y="5439240"/>
              <a:ext cx="360" cy="172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252" name="Group 11"/>
          <p:cNvGrpSpPr/>
          <p:nvPr/>
        </p:nvGrpSpPr>
        <p:grpSpPr>
          <a:xfrm>
            <a:off x="6838560" y="7915320"/>
            <a:ext cx="1552320" cy="1728360"/>
            <a:chOff x="6838920" y="7527600"/>
            <a:chExt cx="1552320" cy="1728360"/>
          </a:xfrm>
        </p:grpSpPr>
        <p:sp>
          <p:nvSpPr>
            <p:cNvPr id="253" name="CustomShape 12"/>
            <p:cNvSpPr/>
            <p:nvPr/>
          </p:nvSpPr>
          <p:spPr>
            <a:xfrm>
              <a:off x="6838920" y="760716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4</a:t>
              </a:r>
              <a:endParaRPr lang="fr-FR" sz="9600" b="0" strike="noStrike" spc="-1">
                <a:latin typeface="Arial"/>
              </a:endParaRPr>
            </a:p>
          </p:txBody>
        </p:sp>
        <p:sp>
          <p:nvSpPr>
            <p:cNvPr id="254" name="Line 13"/>
            <p:cNvSpPr/>
            <p:nvPr/>
          </p:nvSpPr>
          <p:spPr>
            <a:xfrm flipV="1">
              <a:off x="8390880" y="7527600"/>
              <a:ext cx="360" cy="172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sp>
        <p:nvSpPr>
          <p:cNvPr id="255" name="PlaceHolder 14"/>
          <p:cNvSpPr>
            <a:spLocks noGrp="1"/>
          </p:cNvSpPr>
          <p:nvPr>
            <p:ph type="body"/>
          </p:nvPr>
        </p:nvSpPr>
        <p:spPr>
          <a:xfrm>
            <a:off x="8567280" y="635400"/>
            <a:ext cx="8568720" cy="863640"/>
          </a:xfrm>
          <a:prstGeom prst="rect">
            <a:avLst/>
          </a:prstGeom>
        </p:spPr>
        <p:txBody>
          <a:bodyPr lIns="163440" tIns="81720" rIns="163440" bIns="81720" anchor="b">
            <a:normAutofit/>
          </a:bodyPr>
          <a:lstStyle/>
          <a:p>
            <a:pPr>
              <a:lnSpc>
                <a:spcPct val="100000"/>
              </a:lnSpc>
            </a:pPr>
            <a:r>
              <a:rPr lang="ja-JP" sz="4000" b="0" strike="noStrike" spc="-1">
                <a:solidFill>
                  <a:srgbClr val="7BCFF5"/>
                </a:solidFill>
                <a:latin typeface="Crimson Text"/>
                <a:ea typeface="Spica Neue"/>
              </a:rPr>
              <a:t>Caption Goes Here</a:t>
            </a:r>
            <a:endParaRPr lang="ja-JP" sz="4000" b="0" strike="noStrike" spc="-1">
              <a:solidFill>
                <a:srgbClr val="FFFFFF"/>
              </a:solidFill>
              <a:latin typeface="Crimson Text"/>
            </a:endParaRPr>
          </a:p>
        </p:txBody>
      </p:sp>
      <p:sp>
        <p:nvSpPr>
          <p:cNvPr id="256" name="PlaceHolder 15"/>
          <p:cNvSpPr>
            <a:spLocks noGrp="1"/>
          </p:cNvSpPr>
          <p:nvPr>
            <p:ph type="body"/>
          </p:nvPr>
        </p:nvSpPr>
        <p:spPr>
          <a:xfrm>
            <a:off x="8567280" y="1412280"/>
            <a:ext cx="8568720" cy="1223640"/>
          </a:xfrm>
          <a:prstGeom prst="rect">
            <a:avLst/>
          </a:prstGeom>
        </p:spPr>
        <p:txBody>
          <a:bodyPr lIns="163440" tIns="81720" rIns="163440" bIns="81720"/>
          <a:lstStyle/>
          <a:p>
            <a:pPr>
              <a:lnSpc>
                <a:spcPct val="100000"/>
              </a:lnSpc>
            </a:pPr>
            <a:r>
              <a:rPr lang="ja-JP" sz="2800" b="0" strike="noStrike" spc="-1">
                <a:solidFill>
                  <a:srgbClr val="FFFFFF"/>
                </a:solidFill>
                <a:latin typeface="Crimson Text"/>
                <a:ea typeface="Spica Neue"/>
              </a:rPr>
              <a:t>Text goes here</a:t>
            </a:r>
            <a:endParaRPr lang="ja-JP" sz="2800" b="0" strike="noStrike" spc="-1">
              <a:solidFill>
                <a:srgbClr val="FFFFFF"/>
              </a:solidFill>
              <a:latin typeface="Crimson Text"/>
            </a:endParaRPr>
          </a:p>
          <a:p>
            <a:pPr>
              <a:lnSpc>
                <a:spcPct val="100000"/>
              </a:lnSpc>
            </a:pPr>
            <a:r>
              <a:rPr lang="ja-JP" sz="2800" b="0" strike="noStrike" spc="-1">
                <a:solidFill>
                  <a:srgbClr val="FFFFFF"/>
                </a:solidFill>
                <a:latin typeface="Crimson Text"/>
                <a:ea typeface="Spica Neue"/>
              </a:rPr>
              <a:t>Text goes here</a:t>
            </a:r>
            <a:r>
              <a:t/>
            </a:r>
            <a:br/>
            <a:endParaRPr lang="ja-JP" sz="2800" b="0" strike="noStrike" spc="-1">
              <a:solidFill>
                <a:srgbClr val="FFFFFF"/>
              </a:solidFill>
              <a:latin typeface="Crimson Text"/>
            </a:endParaRPr>
          </a:p>
        </p:txBody>
      </p:sp>
      <p:sp>
        <p:nvSpPr>
          <p:cNvPr id="257" name="PlaceHolder 16"/>
          <p:cNvSpPr>
            <a:spLocks noGrp="1"/>
          </p:cNvSpPr>
          <p:nvPr>
            <p:ph type="body"/>
          </p:nvPr>
        </p:nvSpPr>
        <p:spPr>
          <a:xfrm>
            <a:off x="8567280" y="3048300"/>
            <a:ext cx="8568720" cy="863640"/>
          </a:xfrm>
          <a:prstGeom prst="rect">
            <a:avLst/>
          </a:prstGeom>
        </p:spPr>
        <p:txBody>
          <a:bodyPr lIns="163440" tIns="81720" rIns="163440" bIns="81720" anchor="b">
            <a:normAutofit/>
          </a:bodyPr>
          <a:lstStyle/>
          <a:p>
            <a:pPr>
              <a:lnSpc>
                <a:spcPct val="100000"/>
              </a:lnSpc>
            </a:pPr>
            <a:r>
              <a:rPr lang="ja-JP" sz="4000" b="0" strike="noStrike" spc="-1">
                <a:solidFill>
                  <a:srgbClr val="7BCFF5"/>
                </a:solidFill>
                <a:latin typeface="Crimson Text"/>
                <a:ea typeface="Spica Neue"/>
              </a:rPr>
              <a:t>Caption Goes Here</a:t>
            </a:r>
            <a:endParaRPr lang="ja-JP" sz="4000" b="0" strike="noStrike" spc="-1">
              <a:solidFill>
                <a:srgbClr val="FFFFFF"/>
              </a:solidFill>
              <a:latin typeface="Crimson Text"/>
            </a:endParaRPr>
          </a:p>
        </p:txBody>
      </p:sp>
      <p:sp>
        <p:nvSpPr>
          <p:cNvPr id="258" name="PlaceHolder 17"/>
          <p:cNvSpPr>
            <a:spLocks noGrp="1"/>
          </p:cNvSpPr>
          <p:nvPr>
            <p:ph type="body"/>
          </p:nvPr>
        </p:nvSpPr>
        <p:spPr>
          <a:xfrm>
            <a:off x="8567280" y="3825540"/>
            <a:ext cx="8568720" cy="1223640"/>
          </a:xfrm>
          <a:prstGeom prst="rect">
            <a:avLst/>
          </a:prstGeom>
        </p:spPr>
        <p:txBody>
          <a:bodyPr lIns="163440" tIns="81720" rIns="163440" bIns="81720"/>
          <a:lstStyle/>
          <a:p>
            <a:pPr>
              <a:lnSpc>
                <a:spcPct val="100000"/>
              </a:lnSpc>
            </a:pPr>
            <a:r>
              <a:rPr lang="ja-JP" sz="2800" b="0" strike="noStrike" spc="-1">
                <a:solidFill>
                  <a:srgbClr val="FFFFFF"/>
                </a:solidFill>
                <a:latin typeface="Crimson Text"/>
                <a:ea typeface="Spica Neue"/>
              </a:rPr>
              <a:t>Text goes here</a:t>
            </a:r>
            <a:endParaRPr lang="ja-JP" sz="2800" b="0" strike="noStrike" spc="-1">
              <a:solidFill>
                <a:srgbClr val="FFFFFF"/>
              </a:solidFill>
              <a:latin typeface="Crimson Text"/>
            </a:endParaRPr>
          </a:p>
          <a:p>
            <a:pPr>
              <a:lnSpc>
                <a:spcPct val="100000"/>
              </a:lnSpc>
            </a:pPr>
            <a:r>
              <a:rPr lang="ja-JP" sz="2800" b="0" strike="noStrike" spc="-1">
                <a:solidFill>
                  <a:srgbClr val="FFFFFF"/>
                </a:solidFill>
                <a:latin typeface="Crimson Text"/>
                <a:ea typeface="Spica Neue"/>
              </a:rPr>
              <a:t>Text goes here</a:t>
            </a:r>
            <a:r>
              <a:t/>
            </a:r>
            <a:br/>
            <a:endParaRPr lang="ja-JP" sz="2800" b="0" strike="noStrike" spc="-1">
              <a:solidFill>
                <a:srgbClr val="FFFFFF"/>
              </a:solidFill>
              <a:latin typeface="Crimson Text"/>
            </a:endParaRPr>
          </a:p>
        </p:txBody>
      </p:sp>
      <p:sp>
        <p:nvSpPr>
          <p:cNvPr id="259" name="PlaceHolder 18"/>
          <p:cNvSpPr>
            <a:spLocks noGrp="1"/>
          </p:cNvSpPr>
          <p:nvPr>
            <p:ph type="body"/>
          </p:nvPr>
        </p:nvSpPr>
        <p:spPr>
          <a:xfrm>
            <a:off x="8567280" y="5319360"/>
            <a:ext cx="8568720" cy="863640"/>
          </a:xfrm>
          <a:prstGeom prst="rect">
            <a:avLst/>
          </a:prstGeom>
        </p:spPr>
        <p:txBody>
          <a:bodyPr lIns="163440" tIns="81720" rIns="163440" bIns="81720" anchor="b">
            <a:normAutofit/>
          </a:bodyPr>
          <a:lstStyle/>
          <a:p>
            <a:pPr>
              <a:lnSpc>
                <a:spcPct val="100000"/>
              </a:lnSpc>
            </a:pPr>
            <a:r>
              <a:rPr lang="ja-JP" sz="4000" b="0" strike="noStrike" spc="-1">
                <a:solidFill>
                  <a:srgbClr val="7BCFF5"/>
                </a:solidFill>
                <a:latin typeface="Crimson Text"/>
                <a:ea typeface="Spica Neue"/>
              </a:rPr>
              <a:t>Caption Goes Here</a:t>
            </a:r>
            <a:endParaRPr lang="ja-JP" sz="4000" b="0" strike="noStrike" spc="-1">
              <a:solidFill>
                <a:srgbClr val="FFFFFF"/>
              </a:solidFill>
              <a:latin typeface="Crimson Text"/>
            </a:endParaRPr>
          </a:p>
        </p:txBody>
      </p:sp>
      <p:sp>
        <p:nvSpPr>
          <p:cNvPr id="260" name="PlaceHolder 19"/>
          <p:cNvSpPr>
            <a:spLocks noGrp="1"/>
          </p:cNvSpPr>
          <p:nvPr>
            <p:ph type="body"/>
          </p:nvPr>
        </p:nvSpPr>
        <p:spPr>
          <a:xfrm>
            <a:off x="8567280" y="6096240"/>
            <a:ext cx="8568720" cy="1223640"/>
          </a:xfrm>
          <a:prstGeom prst="rect">
            <a:avLst/>
          </a:prstGeom>
        </p:spPr>
        <p:txBody>
          <a:bodyPr lIns="163440" tIns="81720" rIns="163440" bIns="81720"/>
          <a:lstStyle/>
          <a:p>
            <a:pPr>
              <a:lnSpc>
                <a:spcPct val="100000"/>
              </a:lnSpc>
            </a:pPr>
            <a:r>
              <a:rPr lang="ja-JP" sz="2800" b="0" strike="noStrike" spc="-1">
                <a:solidFill>
                  <a:srgbClr val="FFFFFF"/>
                </a:solidFill>
                <a:latin typeface="Crimson Text"/>
                <a:ea typeface="Spica Neue"/>
              </a:rPr>
              <a:t>Text goes here</a:t>
            </a:r>
            <a:endParaRPr lang="ja-JP" sz="2800" b="0" strike="noStrike" spc="-1">
              <a:solidFill>
                <a:srgbClr val="FFFFFF"/>
              </a:solidFill>
              <a:latin typeface="Crimson Text"/>
            </a:endParaRPr>
          </a:p>
          <a:p>
            <a:pPr>
              <a:lnSpc>
                <a:spcPct val="100000"/>
              </a:lnSpc>
            </a:pPr>
            <a:r>
              <a:rPr lang="ja-JP" sz="2800" b="0" strike="noStrike" spc="-1">
                <a:solidFill>
                  <a:srgbClr val="FFFFFF"/>
                </a:solidFill>
                <a:latin typeface="Crimson Text"/>
                <a:ea typeface="Spica Neue"/>
              </a:rPr>
              <a:t>Text goes here</a:t>
            </a:r>
            <a:r>
              <a:t/>
            </a:r>
            <a:br/>
            <a:endParaRPr lang="ja-JP" sz="2800" b="0" strike="noStrike" spc="-1">
              <a:solidFill>
                <a:srgbClr val="FFFFFF"/>
              </a:solidFill>
              <a:latin typeface="Crimson Text"/>
            </a:endParaRPr>
          </a:p>
        </p:txBody>
      </p:sp>
      <p:sp>
        <p:nvSpPr>
          <p:cNvPr id="261" name="PlaceHolder 20"/>
          <p:cNvSpPr>
            <a:spLocks noGrp="1"/>
          </p:cNvSpPr>
          <p:nvPr>
            <p:ph type="body"/>
          </p:nvPr>
        </p:nvSpPr>
        <p:spPr>
          <a:xfrm>
            <a:off x="8567280" y="7664940"/>
            <a:ext cx="8568720" cy="863640"/>
          </a:xfrm>
          <a:prstGeom prst="rect">
            <a:avLst/>
          </a:prstGeom>
        </p:spPr>
        <p:txBody>
          <a:bodyPr lIns="163440" tIns="81720" rIns="163440" bIns="81720" anchor="b">
            <a:normAutofit/>
          </a:bodyPr>
          <a:lstStyle/>
          <a:p>
            <a:pPr>
              <a:lnSpc>
                <a:spcPct val="100000"/>
              </a:lnSpc>
            </a:pPr>
            <a:r>
              <a:rPr lang="ja-JP" sz="4000" b="0" strike="noStrike" spc="-1">
                <a:solidFill>
                  <a:srgbClr val="7BCFF5"/>
                </a:solidFill>
                <a:latin typeface="Crimson Text"/>
                <a:ea typeface="Spica Neue"/>
              </a:rPr>
              <a:t>Caption Goes Here</a:t>
            </a:r>
            <a:endParaRPr lang="ja-JP" sz="4000" b="0" strike="noStrike" spc="-1">
              <a:solidFill>
                <a:srgbClr val="FFFFFF"/>
              </a:solidFill>
              <a:latin typeface="Crimson Text"/>
            </a:endParaRPr>
          </a:p>
        </p:txBody>
      </p:sp>
      <p:sp>
        <p:nvSpPr>
          <p:cNvPr id="262" name="PlaceHolder 21"/>
          <p:cNvSpPr>
            <a:spLocks noGrp="1"/>
          </p:cNvSpPr>
          <p:nvPr>
            <p:ph type="body"/>
          </p:nvPr>
        </p:nvSpPr>
        <p:spPr>
          <a:xfrm>
            <a:off x="8567280" y="8441820"/>
            <a:ext cx="8568720" cy="1223640"/>
          </a:xfrm>
          <a:prstGeom prst="rect">
            <a:avLst/>
          </a:prstGeom>
        </p:spPr>
        <p:txBody>
          <a:bodyPr lIns="163440" tIns="81720" rIns="163440" bIns="81720"/>
          <a:lstStyle/>
          <a:p>
            <a:pPr>
              <a:lnSpc>
                <a:spcPct val="100000"/>
              </a:lnSpc>
            </a:pPr>
            <a:r>
              <a:rPr lang="ja-JP" sz="2800" b="0" strike="noStrike" spc="-1">
                <a:solidFill>
                  <a:srgbClr val="FFFFFF"/>
                </a:solidFill>
                <a:latin typeface="Crimson Text"/>
                <a:ea typeface="Spica Neue"/>
              </a:rPr>
              <a:t>Text goes here</a:t>
            </a:r>
            <a:endParaRPr lang="ja-JP" sz="2800" b="0" strike="noStrike" spc="-1">
              <a:solidFill>
                <a:srgbClr val="FFFFFF"/>
              </a:solidFill>
              <a:latin typeface="Crimson Text"/>
            </a:endParaRPr>
          </a:p>
          <a:p>
            <a:pPr>
              <a:lnSpc>
                <a:spcPct val="100000"/>
              </a:lnSpc>
            </a:pPr>
            <a:r>
              <a:rPr lang="ja-JP" sz="2800" b="0" strike="noStrike" spc="-1">
                <a:solidFill>
                  <a:srgbClr val="FFFFFF"/>
                </a:solidFill>
                <a:latin typeface="Crimson Text"/>
                <a:ea typeface="Spica Neue"/>
              </a:rPr>
              <a:t>Text goes here</a:t>
            </a:r>
            <a:r>
              <a:t/>
            </a:r>
            <a:br/>
            <a:endParaRPr lang="ja-JP" sz="2800" b="0" strike="noStrike" spc="-1">
              <a:solidFill>
                <a:srgbClr val="FFFFFF"/>
              </a:solidFill>
              <a:latin typeface="Crimson Text"/>
            </a:endParaRPr>
          </a:p>
        </p:txBody>
      </p:sp>
      <p:grpSp>
        <p:nvGrpSpPr>
          <p:cNvPr id="263" name="Group 22"/>
          <p:cNvGrpSpPr/>
          <p:nvPr/>
        </p:nvGrpSpPr>
        <p:grpSpPr>
          <a:xfrm>
            <a:off x="574200" y="3480120"/>
            <a:ext cx="661320" cy="1728360"/>
            <a:chOff x="574200" y="3480120"/>
            <a:chExt cx="661320" cy="1728360"/>
          </a:xfrm>
        </p:grpSpPr>
        <p:sp>
          <p:nvSpPr>
            <p:cNvPr id="264" name="Line 23"/>
            <p:cNvSpPr/>
            <p:nvPr/>
          </p:nvSpPr>
          <p:spPr>
            <a:xfrm flipV="1">
              <a:off x="574200" y="3480120"/>
              <a:ext cx="661320" cy="1008000"/>
            </a:xfrm>
            <a:prstGeom prst="line">
              <a:avLst/>
            </a:prstGeom>
            <a:ln>
              <a:solidFill>
                <a:srgbClr val="75CBF2"/>
              </a:solidFill>
              <a:round/>
            </a:ln>
          </p:spPr>
          <p:style>
            <a:lnRef idx="1">
              <a:schemeClr val="accent1"/>
            </a:lnRef>
            <a:fillRef idx="0">
              <a:schemeClr val="accent1"/>
            </a:fillRef>
            <a:effectRef idx="0">
              <a:schemeClr val="accent1"/>
            </a:effectRef>
            <a:fontRef idx="minor"/>
          </p:style>
        </p:sp>
        <p:sp>
          <p:nvSpPr>
            <p:cNvPr id="265" name="Line 24"/>
            <p:cNvSpPr/>
            <p:nvPr/>
          </p:nvSpPr>
          <p:spPr>
            <a:xfrm flipV="1">
              <a:off x="574200" y="3840120"/>
              <a:ext cx="661320" cy="100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sp>
          <p:nvSpPr>
            <p:cNvPr id="266" name="Line 25"/>
            <p:cNvSpPr/>
            <p:nvPr/>
          </p:nvSpPr>
          <p:spPr>
            <a:xfrm flipV="1">
              <a:off x="574200" y="4200120"/>
              <a:ext cx="661320" cy="100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03" name="PlaceHolder 1"/>
          <p:cNvSpPr>
            <a:spLocks noGrp="1"/>
          </p:cNvSpPr>
          <p:nvPr>
            <p:ph type="title"/>
          </p:nvPr>
        </p:nvSpPr>
        <p:spPr>
          <a:xfrm>
            <a:off x="790200" y="318960"/>
            <a:ext cx="16457400" cy="914760"/>
          </a:xfrm>
          <a:prstGeom prst="rect">
            <a:avLst/>
          </a:prstGeom>
        </p:spPr>
        <p:txBody>
          <a:bodyPr lIns="163440" tIns="81720" rIns="163440" bIns="81720" anchor="ctr"/>
          <a:lstStyle/>
          <a:p>
            <a:pPr>
              <a:lnSpc>
                <a:spcPct val="100000"/>
              </a:lnSpc>
            </a:pPr>
            <a:r>
              <a:rPr lang="ja-JP" sz="5400" b="0" strike="noStrike" spc="-1">
                <a:solidFill>
                  <a:srgbClr val="FFFFFF"/>
                </a:solidFill>
                <a:latin typeface="Crimson Text"/>
                <a:ea typeface="Spica Neue"/>
              </a:rPr>
              <a:t>SLIDE TITLE GOES HERE</a:t>
            </a:r>
            <a:endParaRPr lang="ja-JP" sz="5400" b="0" strike="noStrike" spc="-1">
              <a:solidFill>
                <a:srgbClr val="FFFFFF"/>
              </a:solidFill>
              <a:latin typeface="Crimson Text"/>
            </a:endParaRPr>
          </a:p>
        </p:txBody>
      </p:sp>
      <p:sp>
        <p:nvSpPr>
          <p:cNvPr id="304" name="PlaceHolder 2"/>
          <p:cNvSpPr>
            <a:spLocks noGrp="1"/>
          </p:cNvSpPr>
          <p:nvPr>
            <p:ph type="ftr"/>
          </p:nvPr>
        </p:nvSpPr>
        <p:spPr>
          <a:xfrm>
            <a:off x="0" y="0"/>
            <a:ext cx="360000" cy="360000"/>
          </a:xfrm>
          <a:prstGeom prst="rect">
            <a:avLst/>
          </a:prstGeom>
        </p:spPr>
        <p:txBody>
          <a:bodyPr lIns="90000" tIns="45000" rIns="90000" bIns="45000"/>
          <a:lstStyle/>
          <a:p>
            <a:pPr algn="r">
              <a:lnSpc>
                <a:spcPct val="100000"/>
              </a:lnSpc>
            </a:pPr>
            <a:r>
              <a:rPr lang="fr-FR" sz="3200" b="0" strike="noStrike" spc="-1">
                <a:solidFill>
                  <a:srgbClr val="FFFFFF"/>
                </a:solidFill>
                <a:latin typeface="Crimson Text"/>
                <a:ea typeface="Spica Neue"/>
              </a:rPr>
              <a:t>The Power of PowerPoint | thepopp.com</a:t>
            </a:r>
            <a:endParaRPr lang="fr-FR" sz="3200" b="0" strike="noStrike" spc="-1">
              <a:latin typeface="Times New Roman"/>
            </a:endParaRPr>
          </a:p>
        </p:txBody>
      </p:sp>
      <p:sp>
        <p:nvSpPr>
          <p:cNvPr id="305" name="PlaceHolder 3"/>
          <p:cNvSpPr>
            <a:spLocks noGrp="1"/>
          </p:cNvSpPr>
          <p:nvPr>
            <p:ph type="sldNum"/>
          </p:nvPr>
        </p:nvSpPr>
        <p:spPr>
          <a:xfrm>
            <a:off x="0" y="0"/>
            <a:ext cx="360000" cy="360000"/>
          </a:xfrm>
          <a:prstGeom prst="rect">
            <a:avLst/>
          </a:prstGeom>
        </p:spPr>
        <p:txBody>
          <a:bodyPr lIns="90000" tIns="45000" rIns="90000" bIns="45000"/>
          <a:lstStyle/>
          <a:p>
            <a:pPr>
              <a:lnSpc>
                <a:spcPct val="100000"/>
              </a:lnSpc>
            </a:pPr>
            <a:fld id="{FE073AC5-1BBC-4199-AD8C-3804E0D15156}" type="slidenum">
              <a:rPr lang="fr-FR" sz="3200" b="0" strike="noStrike" spc="-1">
                <a:solidFill>
                  <a:srgbClr val="FFFFFF"/>
                </a:solidFill>
                <a:latin typeface="Crimson Text"/>
                <a:ea typeface="Spica Neue"/>
              </a:rPr>
              <a:t>‹N°›</a:t>
            </a:fld>
            <a:endParaRPr lang="fr-FR" sz="3200" b="0" strike="noStrike" spc="-1">
              <a:latin typeface="Times New Roman"/>
            </a:endParaRPr>
          </a:p>
        </p:txBody>
      </p:sp>
      <p:sp>
        <p:nvSpPr>
          <p:cNvPr id="306" name="PlaceHolder 4"/>
          <p:cNvSpPr>
            <a:spLocks noGrp="1"/>
          </p:cNvSpPr>
          <p:nvPr>
            <p:ph type="body"/>
          </p:nvPr>
        </p:nvSpPr>
        <p:spPr>
          <a:xfrm>
            <a:off x="790200" y="1182960"/>
            <a:ext cx="16273080" cy="57564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Slide Description Goes Here</a:t>
            </a:r>
            <a:endParaRPr lang="ja-JP" sz="2400" b="0" strike="noStrike" spc="-1">
              <a:solidFill>
                <a:srgbClr val="FFFFFF"/>
              </a:solidFill>
              <a:latin typeface="Crimson Text"/>
            </a:endParaRPr>
          </a:p>
        </p:txBody>
      </p:sp>
      <p:grpSp>
        <p:nvGrpSpPr>
          <p:cNvPr id="307" name="Group 5"/>
          <p:cNvGrpSpPr/>
          <p:nvPr/>
        </p:nvGrpSpPr>
        <p:grpSpPr>
          <a:xfrm>
            <a:off x="142200" y="2470320"/>
            <a:ext cx="1552320" cy="1728360"/>
            <a:chOff x="142200" y="2470320"/>
            <a:chExt cx="1552320" cy="1728360"/>
          </a:xfrm>
        </p:grpSpPr>
        <p:sp>
          <p:nvSpPr>
            <p:cNvPr id="308" name="CustomShape 6"/>
            <p:cNvSpPr/>
            <p:nvPr/>
          </p:nvSpPr>
          <p:spPr>
            <a:xfrm>
              <a:off x="142200" y="254988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1</a:t>
              </a:r>
              <a:endParaRPr lang="fr-FR" sz="9600" b="0" strike="noStrike" spc="-1">
                <a:latin typeface="Arial"/>
              </a:endParaRPr>
            </a:p>
          </p:txBody>
        </p:sp>
        <p:sp>
          <p:nvSpPr>
            <p:cNvPr id="309" name="Line 7"/>
            <p:cNvSpPr/>
            <p:nvPr/>
          </p:nvSpPr>
          <p:spPr>
            <a:xfrm flipV="1">
              <a:off x="1694160" y="2470320"/>
              <a:ext cx="360" cy="172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310" name="Group 8"/>
          <p:cNvGrpSpPr/>
          <p:nvPr/>
        </p:nvGrpSpPr>
        <p:grpSpPr>
          <a:xfrm>
            <a:off x="142200" y="4774680"/>
            <a:ext cx="1552320" cy="1728360"/>
            <a:chOff x="142200" y="4774680"/>
            <a:chExt cx="1552320" cy="1728360"/>
          </a:xfrm>
        </p:grpSpPr>
        <p:sp>
          <p:nvSpPr>
            <p:cNvPr id="311" name="CustomShape 9"/>
            <p:cNvSpPr/>
            <p:nvPr/>
          </p:nvSpPr>
          <p:spPr>
            <a:xfrm>
              <a:off x="142200" y="485424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2</a:t>
              </a:r>
              <a:endParaRPr lang="fr-FR" sz="9600" b="0" strike="noStrike" spc="-1">
                <a:latin typeface="Arial"/>
              </a:endParaRPr>
            </a:p>
          </p:txBody>
        </p:sp>
        <p:sp>
          <p:nvSpPr>
            <p:cNvPr id="312" name="Line 10"/>
            <p:cNvSpPr/>
            <p:nvPr/>
          </p:nvSpPr>
          <p:spPr>
            <a:xfrm flipV="1">
              <a:off x="1694160" y="4774680"/>
              <a:ext cx="360" cy="172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313" name="Group 11"/>
          <p:cNvGrpSpPr/>
          <p:nvPr/>
        </p:nvGrpSpPr>
        <p:grpSpPr>
          <a:xfrm>
            <a:off x="142200" y="7079040"/>
            <a:ext cx="1552320" cy="1728000"/>
            <a:chOff x="142200" y="7079040"/>
            <a:chExt cx="1552320" cy="1728000"/>
          </a:xfrm>
        </p:grpSpPr>
        <p:sp>
          <p:nvSpPr>
            <p:cNvPr id="314" name="CustomShape 12"/>
            <p:cNvSpPr/>
            <p:nvPr/>
          </p:nvSpPr>
          <p:spPr>
            <a:xfrm>
              <a:off x="142200" y="715824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3</a:t>
              </a:r>
              <a:endParaRPr lang="fr-FR" sz="9600" b="0" strike="noStrike" spc="-1">
                <a:latin typeface="Arial"/>
              </a:endParaRPr>
            </a:p>
          </p:txBody>
        </p:sp>
        <p:sp>
          <p:nvSpPr>
            <p:cNvPr id="315" name="Line 13"/>
            <p:cNvSpPr/>
            <p:nvPr/>
          </p:nvSpPr>
          <p:spPr>
            <a:xfrm flipV="1">
              <a:off x="1694160" y="7079040"/>
              <a:ext cx="360" cy="172800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sp>
        <p:nvSpPr>
          <p:cNvPr id="316" name="PlaceHolder 14"/>
          <p:cNvSpPr>
            <a:spLocks noGrp="1"/>
          </p:cNvSpPr>
          <p:nvPr>
            <p:ph type="body"/>
          </p:nvPr>
        </p:nvSpPr>
        <p:spPr>
          <a:xfrm>
            <a:off x="1870560" y="2263320"/>
            <a:ext cx="7128360" cy="863640"/>
          </a:xfrm>
          <a:prstGeom prst="rect">
            <a:avLst/>
          </a:prstGeom>
        </p:spPr>
        <p:txBody>
          <a:bodyPr lIns="163440" tIns="81720" rIns="163440" bIns="81720" anchor="b">
            <a:normAutofit/>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317" name="PlaceHolder 15"/>
          <p:cNvSpPr>
            <a:spLocks noGrp="1"/>
          </p:cNvSpPr>
          <p:nvPr>
            <p:ph type="body"/>
          </p:nvPr>
        </p:nvSpPr>
        <p:spPr>
          <a:xfrm>
            <a:off x="1870560" y="2983320"/>
            <a:ext cx="7128360" cy="133452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318" name="PlaceHolder 16"/>
          <p:cNvSpPr>
            <a:spLocks noGrp="1"/>
          </p:cNvSpPr>
          <p:nvPr>
            <p:ph type="body"/>
          </p:nvPr>
        </p:nvSpPr>
        <p:spPr>
          <a:xfrm>
            <a:off x="1870560" y="4550760"/>
            <a:ext cx="7128360" cy="863640"/>
          </a:xfrm>
          <a:prstGeom prst="rect">
            <a:avLst/>
          </a:prstGeom>
        </p:spPr>
        <p:txBody>
          <a:bodyPr lIns="163440" tIns="81720" rIns="163440" bIns="81720" anchor="b">
            <a:normAutofit/>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319" name="PlaceHolder 17"/>
          <p:cNvSpPr>
            <a:spLocks noGrp="1"/>
          </p:cNvSpPr>
          <p:nvPr>
            <p:ph type="body"/>
          </p:nvPr>
        </p:nvSpPr>
        <p:spPr>
          <a:xfrm>
            <a:off x="1870560" y="5270760"/>
            <a:ext cx="7128360" cy="133452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320" name="PlaceHolder 18"/>
          <p:cNvSpPr>
            <a:spLocks noGrp="1"/>
          </p:cNvSpPr>
          <p:nvPr>
            <p:ph type="body"/>
          </p:nvPr>
        </p:nvSpPr>
        <p:spPr>
          <a:xfrm>
            <a:off x="1870560" y="6838200"/>
            <a:ext cx="7128360" cy="863640"/>
          </a:xfrm>
          <a:prstGeom prst="rect">
            <a:avLst/>
          </a:prstGeom>
        </p:spPr>
        <p:txBody>
          <a:bodyPr lIns="163440" tIns="81720" rIns="163440" bIns="81720" anchor="b">
            <a:normAutofit/>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321" name="PlaceHolder 19"/>
          <p:cNvSpPr>
            <a:spLocks noGrp="1"/>
          </p:cNvSpPr>
          <p:nvPr>
            <p:ph type="body"/>
          </p:nvPr>
        </p:nvSpPr>
        <p:spPr>
          <a:xfrm>
            <a:off x="1870560" y="7558560"/>
            <a:ext cx="7128360" cy="133452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grpSp>
        <p:nvGrpSpPr>
          <p:cNvPr id="322" name="Group 20"/>
          <p:cNvGrpSpPr/>
          <p:nvPr/>
        </p:nvGrpSpPr>
        <p:grpSpPr>
          <a:xfrm>
            <a:off x="8639280" y="2470320"/>
            <a:ext cx="1552320" cy="1728360"/>
            <a:chOff x="8639280" y="2470320"/>
            <a:chExt cx="1552320" cy="1728360"/>
          </a:xfrm>
        </p:grpSpPr>
        <p:sp>
          <p:nvSpPr>
            <p:cNvPr id="323" name="CustomShape 21"/>
            <p:cNvSpPr/>
            <p:nvPr/>
          </p:nvSpPr>
          <p:spPr>
            <a:xfrm>
              <a:off x="8639280" y="254988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4</a:t>
              </a:r>
              <a:endParaRPr lang="fr-FR" sz="9600" b="0" strike="noStrike" spc="-1">
                <a:latin typeface="Arial"/>
              </a:endParaRPr>
            </a:p>
          </p:txBody>
        </p:sp>
        <p:sp>
          <p:nvSpPr>
            <p:cNvPr id="324" name="Line 22"/>
            <p:cNvSpPr/>
            <p:nvPr/>
          </p:nvSpPr>
          <p:spPr>
            <a:xfrm flipV="1">
              <a:off x="10191240" y="2470320"/>
              <a:ext cx="360" cy="172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325" name="Group 23"/>
          <p:cNvGrpSpPr/>
          <p:nvPr/>
        </p:nvGrpSpPr>
        <p:grpSpPr>
          <a:xfrm>
            <a:off x="8639280" y="4774680"/>
            <a:ext cx="1552320" cy="1728360"/>
            <a:chOff x="8639280" y="4774680"/>
            <a:chExt cx="1552320" cy="1728360"/>
          </a:xfrm>
        </p:grpSpPr>
        <p:sp>
          <p:nvSpPr>
            <p:cNvPr id="326" name="CustomShape 24"/>
            <p:cNvSpPr/>
            <p:nvPr/>
          </p:nvSpPr>
          <p:spPr>
            <a:xfrm>
              <a:off x="8639280" y="485424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5</a:t>
              </a:r>
              <a:endParaRPr lang="fr-FR" sz="9600" b="0" strike="noStrike" spc="-1">
                <a:latin typeface="Arial"/>
              </a:endParaRPr>
            </a:p>
          </p:txBody>
        </p:sp>
        <p:sp>
          <p:nvSpPr>
            <p:cNvPr id="327" name="Line 25"/>
            <p:cNvSpPr/>
            <p:nvPr/>
          </p:nvSpPr>
          <p:spPr>
            <a:xfrm flipV="1">
              <a:off x="10191240" y="4774680"/>
              <a:ext cx="360" cy="172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328" name="Group 26"/>
          <p:cNvGrpSpPr/>
          <p:nvPr/>
        </p:nvGrpSpPr>
        <p:grpSpPr>
          <a:xfrm>
            <a:off x="8639280" y="7079040"/>
            <a:ext cx="1552320" cy="1728000"/>
            <a:chOff x="8639280" y="7079040"/>
            <a:chExt cx="1552320" cy="1728000"/>
          </a:xfrm>
        </p:grpSpPr>
        <p:sp>
          <p:nvSpPr>
            <p:cNvPr id="329" name="CustomShape 27"/>
            <p:cNvSpPr/>
            <p:nvPr/>
          </p:nvSpPr>
          <p:spPr>
            <a:xfrm>
              <a:off x="8639280" y="715824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6</a:t>
              </a:r>
              <a:endParaRPr lang="fr-FR" sz="9600" b="0" strike="noStrike" spc="-1">
                <a:latin typeface="Arial"/>
              </a:endParaRPr>
            </a:p>
          </p:txBody>
        </p:sp>
        <p:sp>
          <p:nvSpPr>
            <p:cNvPr id="330" name="Line 28"/>
            <p:cNvSpPr/>
            <p:nvPr/>
          </p:nvSpPr>
          <p:spPr>
            <a:xfrm flipV="1">
              <a:off x="10191240" y="7079040"/>
              <a:ext cx="360" cy="172800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sp>
        <p:nvSpPr>
          <p:cNvPr id="331" name="PlaceHolder 29"/>
          <p:cNvSpPr>
            <a:spLocks noGrp="1"/>
          </p:cNvSpPr>
          <p:nvPr>
            <p:ph type="body"/>
          </p:nvPr>
        </p:nvSpPr>
        <p:spPr>
          <a:xfrm>
            <a:off x="10367280" y="2263320"/>
            <a:ext cx="7128360" cy="863640"/>
          </a:xfrm>
          <a:prstGeom prst="rect">
            <a:avLst/>
          </a:prstGeom>
        </p:spPr>
        <p:txBody>
          <a:bodyPr lIns="163440" tIns="81720" rIns="163440" bIns="81720" anchor="b">
            <a:normAutofit/>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332" name="PlaceHolder 30"/>
          <p:cNvSpPr>
            <a:spLocks noGrp="1"/>
          </p:cNvSpPr>
          <p:nvPr>
            <p:ph type="body"/>
          </p:nvPr>
        </p:nvSpPr>
        <p:spPr>
          <a:xfrm>
            <a:off x="10367280" y="2983320"/>
            <a:ext cx="7128360" cy="133452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333" name="PlaceHolder 31"/>
          <p:cNvSpPr>
            <a:spLocks noGrp="1"/>
          </p:cNvSpPr>
          <p:nvPr>
            <p:ph type="body"/>
          </p:nvPr>
        </p:nvSpPr>
        <p:spPr>
          <a:xfrm>
            <a:off x="10367280" y="4550760"/>
            <a:ext cx="7128360" cy="863640"/>
          </a:xfrm>
          <a:prstGeom prst="rect">
            <a:avLst/>
          </a:prstGeom>
        </p:spPr>
        <p:txBody>
          <a:bodyPr lIns="163440" tIns="81720" rIns="163440" bIns="81720" anchor="b">
            <a:normAutofit/>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334" name="PlaceHolder 32"/>
          <p:cNvSpPr>
            <a:spLocks noGrp="1"/>
          </p:cNvSpPr>
          <p:nvPr>
            <p:ph type="body"/>
          </p:nvPr>
        </p:nvSpPr>
        <p:spPr>
          <a:xfrm>
            <a:off x="10367280" y="5270760"/>
            <a:ext cx="7128360" cy="133452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
        <p:nvSpPr>
          <p:cNvPr id="335" name="PlaceHolder 33"/>
          <p:cNvSpPr>
            <a:spLocks noGrp="1"/>
          </p:cNvSpPr>
          <p:nvPr>
            <p:ph type="body"/>
          </p:nvPr>
        </p:nvSpPr>
        <p:spPr>
          <a:xfrm>
            <a:off x="10367280" y="6838200"/>
            <a:ext cx="7128360" cy="863640"/>
          </a:xfrm>
          <a:prstGeom prst="rect">
            <a:avLst/>
          </a:prstGeom>
        </p:spPr>
        <p:txBody>
          <a:bodyPr lIns="163440" tIns="81720" rIns="163440" bIns="81720" anchor="b">
            <a:normAutofit/>
          </a:bodyPr>
          <a:lstStyle/>
          <a:p>
            <a:pPr>
              <a:lnSpc>
                <a:spcPct val="100000"/>
              </a:lnSpc>
            </a:pPr>
            <a:r>
              <a:rPr lang="ja-JP" sz="3600" b="0" strike="noStrike" spc="-1">
                <a:solidFill>
                  <a:srgbClr val="7BCFF5"/>
                </a:solidFill>
                <a:latin typeface="Crimson Text"/>
                <a:ea typeface="Spica Neue"/>
              </a:rPr>
              <a:t>Caption Goes Here</a:t>
            </a:r>
            <a:endParaRPr lang="ja-JP" sz="3600" b="0" strike="noStrike" spc="-1">
              <a:solidFill>
                <a:srgbClr val="FFFFFF"/>
              </a:solidFill>
              <a:latin typeface="Crimson Text"/>
            </a:endParaRPr>
          </a:p>
        </p:txBody>
      </p:sp>
      <p:sp>
        <p:nvSpPr>
          <p:cNvPr id="336" name="PlaceHolder 34"/>
          <p:cNvSpPr>
            <a:spLocks noGrp="1"/>
          </p:cNvSpPr>
          <p:nvPr>
            <p:ph type="body"/>
          </p:nvPr>
        </p:nvSpPr>
        <p:spPr>
          <a:xfrm>
            <a:off x="10367280" y="7558560"/>
            <a:ext cx="7128360" cy="133452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Text goes here</a:t>
            </a:r>
            <a:endParaRPr lang="ja-JP" sz="2400" b="0" strike="noStrike" spc="-1">
              <a:solidFill>
                <a:srgbClr val="FFFFFF"/>
              </a:solidFill>
              <a:latin typeface="Crimson Text"/>
            </a:endParaRPr>
          </a:p>
          <a:p>
            <a:pPr>
              <a:lnSpc>
                <a:spcPct val="100000"/>
              </a:lnSpc>
            </a:pPr>
            <a:r>
              <a:rPr lang="ja-JP" sz="2400" b="0" strike="noStrike" spc="-1">
                <a:solidFill>
                  <a:srgbClr val="FFFFFF"/>
                </a:solidFill>
                <a:latin typeface="Crimson Text"/>
                <a:ea typeface="Spica Neue"/>
              </a:rPr>
              <a:t>Text goes here</a:t>
            </a:r>
            <a:r>
              <a:t/>
            </a:r>
            <a:br/>
            <a:endParaRPr lang="ja-JP" sz="2400" b="0" strike="noStrike" spc="-1">
              <a:solidFill>
                <a:srgbClr val="FFFFFF"/>
              </a:solidFill>
              <a:latin typeface="Crimson Text"/>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373" name="PlaceHolder 1"/>
          <p:cNvSpPr>
            <a:spLocks noGrp="1"/>
          </p:cNvSpPr>
          <p:nvPr>
            <p:ph type="title"/>
          </p:nvPr>
        </p:nvSpPr>
        <p:spPr>
          <a:xfrm>
            <a:off x="790200" y="318960"/>
            <a:ext cx="16457400" cy="914760"/>
          </a:xfrm>
          <a:prstGeom prst="rect">
            <a:avLst/>
          </a:prstGeom>
        </p:spPr>
        <p:txBody>
          <a:bodyPr lIns="163440" tIns="81720" rIns="163440" bIns="81720" anchor="ctr"/>
          <a:lstStyle/>
          <a:p>
            <a:pPr>
              <a:lnSpc>
                <a:spcPct val="100000"/>
              </a:lnSpc>
            </a:pPr>
            <a:r>
              <a:rPr lang="ja-JP" sz="5400" b="0" strike="noStrike" spc="-1">
                <a:solidFill>
                  <a:srgbClr val="FFFFFF"/>
                </a:solidFill>
                <a:latin typeface="Crimson Text"/>
                <a:ea typeface="Spica Neue"/>
              </a:rPr>
              <a:t>SLIDE TITLE GOES HERE</a:t>
            </a:r>
            <a:endParaRPr lang="ja-JP" sz="5400" b="0" strike="noStrike" spc="-1">
              <a:solidFill>
                <a:srgbClr val="FFFFFF"/>
              </a:solidFill>
              <a:latin typeface="Crimson Text"/>
            </a:endParaRPr>
          </a:p>
        </p:txBody>
      </p:sp>
      <p:sp>
        <p:nvSpPr>
          <p:cNvPr id="374" name="PlaceHolder 2"/>
          <p:cNvSpPr>
            <a:spLocks noGrp="1"/>
          </p:cNvSpPr>
          <p:nvPr>
            <p:ph type="ftr"/>
          </p:nvPr>
        </p:nvSpPr>
        <p:spPr>
          <a:xfrm>
            <a:off x="0" y="0"/>
            <a:ext cx="360000" cy="360000"/>
          </a:xfrm>
          <a:prstGeom prst="rect">
            <a:avLst/>
          </a:prstGeom>
        </p:spPr>
        <p:txBody>
          <a:bodyPr lIns="90000" tIns="45000" rIns="90000" bIns="45000"/>
          <a:lstStyle/>
          <a:p>
            <a:pPr algn="r">
              <a:lnSpc>
                <a:spcPct val="100000"/>
              </a:lnSpc>
            </a:pPr>
            <a:r>
              <a:rPr lang="fr-FR" sz="3200" b="0" strike="noStrike" spc="-1">
                <a:solidFill>
                  <a:srgbClr val="FFFFFF"/>
                </a:solidFill>
                <a:latin typeface="Crimson Text"/>
                <a:ea typeface="Spica Neue"/>
              </a:rPr>
              <a:t>The Power of PowerPoint | thepopp.com</a:t>
            </a:r>
            <a:endParaRPr lang="fr-FR" sz="3200" b="0" strike="noStrike" spc="-1">
              <a:latin typeface="Times New Roman"/>
            </a:endParaRPr>
          </a:p>
        </p:txBody>
      </p:sp>
      <p:sp>
        <p:nvSpPr>
          <p:cNvPr id="375" name="PlaceHolder 3"/>
          <p:cNvSpPr>
            <a:spLocks noGrp="1"/>
          </p:cNvSpPr>
          <p:nvPr>
            <p:ph type="sldNum"/>
          </p:nvPr>
        </p:nvSpPr>
        <p:spPr>
          <a:xfrm>
            <a:off x="0" y="0"/>
            <a:ext cx="360000" cy="360000"/>
          </a:xfrm>
          <a:prstGeom prst="rect">
            <a:avLst/>
          </a:prstGeom>
        </p:spPr>
        <p:txBody>
          <a:bodyPr lIns="90000" tIns="45000" rIns="90000" bIns="45000"/>
          <a:lstStyle/>
          <a:p>
            <a:pPr>
              <a:lnSpc>
                <a:spcPct val="100000"/>
              </a:lnSpc>
            </a:pPr>
            <a:fld id="{89B1ACE2-E8E2-4326-8820-C625271A9B1C}" type="slidenum">
              <a:rPr lang="fr-FR" sz="3200" b="0" strike="noStrike" spc="-1">
                <a:solidFill>
                  <a:srgbClr val="FFFFFF"/>
                </a:solidFill>
                <a:latin typeface="Crimson Text"/>
                <a:ea typeface="Spica Neue"/>
              </a:rPr>
              <a:t>‹N°›</a:t>
            </a:fld>
            <a:endParaRPr lang="fr-FR" sz="3200" b="0" strike="noStrike" spc="-1">
              <a:latin typeface="Times New Roman"/>
            </a:endParaRPr>
          </a:p>
        </p:txBody>
      </p:sp>
      <p:sp>
        <p:nvSpPr>
          <p:cNvPr id="376" name="PlaceHolder 4"/>
          <p:cNvSpPr>
            <a:spLocks noGrp="1"/>
          </p:cNvSpPr>
          <p:nvPr>
            <p:ph type="body"/>
          </p:nvPr>
        </p:nvSpPr>
        <p:spPr>
          <a:xfrm>
            <a:off x="790200" y="1182960"/>
            <a:ext cx="16273080" cy="575640"/>
          </a:xfrm>
          <a:prstGeom prst="rect">
            <a:avLst/>
          </a:prstGeom>
        </p:spPr>
        <p:txBody>
          <a:bodyPr lIns="163440" tIns="81720" rIns="163440" bIns="81720"/>
          <a:lstStyle/>
          <a:p>
            <a:pPr>
              <a:lnSpc>
                <a:spcPct val="100000"/>
              </a:lnSpc>
            </a:pPr>
            <a:r>
              <a:rPr lang="ja-JP" sz="2400" b="0" strike="noStrike" spc="-1">
                <a:solidFill>
                  <a:srgbClr val="FFFFFF"/>
                </a:solidFill>
                <a:latin typeface="Crimson Text"/>
                <a:ea typeface="Spica Neue"/>
              </a:rPr>
              <a:t>Slide Description Goes Here</a:t>
            </a:r>
            <a:endParaRPr lang="ja-JP" sz="2400" b="0" strike="noStrike" spc="-1">
              <a:solidFill>
                <a:srgbClr val="FFFFFF"/>
              </a:solidFill>
              <a:latin typeface="Crimson Text"/>
            </a:endParaRPr>
          </a:p>
        </p:txBody>
      </p:sp>
      <p:grpSp>
        <p:nvGrpSpPr>
          <p:cNvPr id="377" name="Group 5"/>
          <p:cNvGrpSpPr/>
          <p:nvPr/>
        </p:nvGrpSpPr>
        <p:grpSpPr>
          <a:xfrm>
            <a:off x="862200" y="2470320"/>
            <a:ext cx="1552320" cy="1728360"/>
            <a:chOff x="862200" y="2470320"/>
            <a:chExt cx="1552320" cy="1728360"/>
          </a:xfrm>
        </p:grpSpPr>
        <p:sp>
          <p:nvSpPr>
            <p:cNvPr id="378" name="CustomShape 6"/>
            <p:cNvSpPr/>
            <p:nvPr/>
          </p:nvSpPr>
          <p:spPr>
            <a:xfrm>
              <a:off x="862200" y="254988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1</a:t>
              </a:r>
              <a:endParaRPr lang="fr-FR" sz="9600" b="0" strike="noStrike" spc="-1">
                <a:latin typeface="Arial"/>
              </a:endParaRPr>
            </a:p>
          </p:txBody>
        </p:sp>
        <p:sp>
          <p:nvSpPr>
            <p:cNvPr id="379" name="Line 7"/>
            <p:cNvSpPr/>
            <p:nvPr/>
          </p:nvSpPr>
          <p:spPr>
            <a:xfrm flipV="1">
              <a:off x="2414160" y="2470320"/>
              <a:ext cx="360" cy="172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380" name="Group 8"/>
          <p:cNvGrpSpPr/>
          <p:nvPr/>
        </p:nvGrpSpPr>
        <p:grpSpPr>
          <a:xfrm>
            <a:off x="862200" y="4930794"/>
            <a:ext cx="1552320" cy="1728360"/>
            <a:chOff x="862200" y="4774680"/>
            <a:chExt cx="1552320" cy="1728360"/>
          </a:xfrm>
        </p:grpSpPr>
        <p:sp>
          <p:nvSpPr>
            <p:cNvPr id="381" name="CustomShape 9"/>
            <p:cNvSpPr/>
            <p:nvPr/>
          </p:nvSpPr>
          <p:spPr>
            <a:xfrm>
              <a:off x="862200" y="485424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a:solidFill>
                    <a:srgbClr val="808080"/>
                  </a:solidFill>
                  <a:latin typeface="Crimson Text"/>
                  <a:ea typeface="Spica Neue"/>
                </a:rPr>
                <a:t>2</a:t>
              </a:r>
              <a:endParaRPr lang="fr-FR" sz="9600" b="0" strike="noStrike" spc="-1">
                <a:latin typeface="Arial"/>
              </a:endParaRPr>
            </a:p>
          </p:txBody>
        </p:sp>
        <p:sp>
          <p:nvSpPr>
            <p:cNvPr id="382" name="Line 10"/>
            <p:cNvSpPr/>
            <p:nvPr/>
          </p:nvSpPr>
          <p:spPr>
            <a:xfrm flipV="1">
              <a:off x="2414160" y="4774680"/>
              <a:ext cx="360" cy="172836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grpSp>
        <p:nvGrpSpPr>
          <p:cNvPr id="383" name="Group 11"/>
          <p:cNvGrpSpPr/>
          <p:nvPr/>
        </p:nvGrpSpPr>
        <p:grpSpPr>
          <a:xfrm>
            <a:off x="862200" y="7413570"/>
            <a:ext cx="1552320" cy="1728000"/>
            <a:chOff x="862200" y="7079040"/>
            <a:chExt cx="1552320" cy="1728000"/>
          </a:xfrm>
        </p:grpSpPr>
        <p:sp>
          <p:nvSpPr>
            <p:cNvPr id="384" name="CustomShape 12"/>
            <p:cNvSpPr/>
            <p:nvPr/>
          </p:nvSpPr>
          <p:spPr>
            <a:xfrm>
              <a:off x="862200" y="7158240"/>
              <a:ext cx="14076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fr-FR" sz="9600" b="0" strike="noStrike" spc="-1" dirty="0">
                  <a:solidFill>
                    <a:srgbClr val="808080"/>
                  </a:solidFill>
                  <a:latin typeface="Crimson Text"/>
                  <a:ea typeface="Spica Neue"/>
                </a:rPr>
                <a:t>3</a:t>
              </a:r>
              <a:endParaRPr lang="fr-FR" sz="9600" b="0" strike="noStrike" spc="-1" dirty="0">
                <a:latin typeface="Arial"/>
              </a:endParaRPr>
            </a:p>
          </p:txBody>
        </p:sp>
        <p:sp>
          <p:nvSpPr>
            <p:cNvPr id="385" name="Line 13"/>
            <p:cNvSpPr/>
            <p:nvPr/>
          </p:nvSpPr>
          <p:spPr>
            <a:xfrm flipV="1">
              <a:off x="2414160" y="7079040"/>
              <a:ext cx="360" cy="1728000"/>
            </a:xfrm>
            <a:prstGeom prst="line">
              <a:avLst/>
            </a:prstGeom>
            <a:ln>
              <a:solidFill>
                <a:srgbClr val="75CBF2"/>
              </a:solidFill>
              <a:round/>
            </a:ln>
          </p:spPr>
          <p:style>
            <a:lnRef idx="1">
              <a:schemeClr val="accent1"/>
            </a:lnRef>
            <a:fillRef idx="0">
              <a:schemeClr val="accent1"/>
            </a:fillRef>
            <a:effectRef idx="0">
              <a:schemeClr val="accent1"/>
            </a:effectRef>
            <a:fontRef idx="minor"/>
          </p:style>
        </p:sp>
      </p:grpSp>
      <p:sp>
        <p:nvSpPr>
          <p:cNvPr id="386" name="PlaceHolder 14"/>
          <p:cNvSpPr>
            <a:spLocks noGrp="1"/>
          </p:cNvSpPr>
          <p:nvPr>
            <p:ph type="body"/>
          </p:nvPr>
        </p:nvSpPr>
        <p:spPr>
          <a:xfrm>
            <a:off x="2590560" y="2383560"/>
            <a:ext cx="14545080" cy="863640"/>
          </a:xfrm>
          <a:prstGeom prst="rect">
            <a:avLst/>
          </a:prstGeom>
        </p:spPr>
        <p:txBody>
          <a:bodyPr lIns="163440" tIns="81720" rIns="163440" bIns="81720" anchor="b">
            <a:normAutofit/>
          </a:bodyPr>
          <a:lstStyle/>
          <a:p>
            <a:pPr>
              <a:lnSpc>
                <a:spcPct val="100000"/>
              </a:lnSpc>
            </a:pPr>
            <a:r>
              <a:rPr lang="ja-JP" sz="4000" b="0" strike="noStrike" spc="-1">
                <a:solidFill>
                  <a:srgbClr val="7BCFF5"/>
                </a:solidFill>
                <a:latin typeface="Crimson Text"/>
                <a:ea typeface="Spica Neue"/>
              </a:rPr>
              <a:t>Caption Goes Here</a:t>
            </a:r>
            <a:endParaRPr lang="ja-JP" sz="4000" b="0" strike="noStrike" spc="-1">
              <a:solidFill>
                <a:srgbClr val="FFFFFF"/>
              </a:solidFill>
              <a:latin typeface="Crimson Text"/>
            </a:endParaRPr>
          </a:p>
        </p:txBody>
      </p:sp>
      <p:sp>
        <p:nvSpPr>
          <p:cNvPr id="387" name="PlaceHolder 15"/>
          <p:cNvSpPr>
            <a:spLocks noGrp="1"/>
          </p:cNvSpPr>
          <p:nvPr>
            <p:ph type="body"/>
          </p:nvPr>
        </p:nvSpPr>
        <p:spPr>
          <a:xfrm>
            <a:off x="2590560" y="3160440"/>
            <a:ext cx="14545080" cy="1223640"/>
          </a:xfrm>
          <a:prstGeom prst="rect">
            <a:avLst/>
          </a:prstGeom>
        </p:spPr>
        <p:txBody>
          <a:bodyPr lIns="163440" tIns="81720" rIns="163440" bIns="81720"/>
          <a:lstStyle/>
          <a:p>
            <a:pPr>
              <a:lnSpc>
                <a:spcPct val="100000"/>
              </a:lnSpc>
            </a:pPr>
            <a:r>
              <a:rPr lang="ja-JP" sz="2800" b="0" strike="noStrike" spc="-1" dirty="0">
                <a:solidFill>
                  <a:srgbClr val="FFFFFF"/>
                </a:solidFill>
                <a:latin typeface="Crimson Text"/>
                <a:ea typeface="Spica Neue"/>
              </a:rPr>
              <a:t>Text goes here</a:t>
            </a:r>
            <a:endParaRPr lang="ja-JP" sz="2800" b="0" strike="noStrike" spc="-1" dirty="0">
              <a:solidFill>
                <a:srgbClr val="FFFFFF"/>
              </a:solidFill>
              <a:latin typeface="Crimson Text"/>
            </a:endParaRPr>
          </a:p>
          <a:p>
            <a:pPr>
              <a:lnSpc>
                <a:spcPct val="100000"/>
              </a:lnSpc>
            </a:pPr>
            <a:r>
              <a:rPr lang="ja-JP" sz="2800" b="0" strike="noStrike" spc="-1" dirty="0">
                <a:solidFill>
                  <a:srgbClr val="FFFFFF"/>
                </a:solidFill>
                <a:latin typeface="Crimson Text"/>
                <a:ea typeface="Spica Neue"/>
              </a:rPr>
              <a:t>Text goes here</a:t>
            </a:r>
            <a:r>
              <a:rPr dirty="0"/>
              <a:t/>
            </a:r>
            <a:br>
              <a:rPr dirty="0"/>
            </a:br>
            <a:endParaRPr lang="ja-JP" sz="2800" b="0" strike="noStrike" spc="-1" dirty="0">
              <a:solidFill>
                <a:srgbClr val="FFFFFF"/>
              </a:solidFill>
              <a:latin typeface="Crimson Text"/>
            </a:endParaRPr>
          </a:p>
        </p:txBody>
      </p:sp>
      <p:sp>
        <p:nvSpPr>
          <p:cNvPr id="388" name="PlaceHolder 16"/>
          <p:cNvSpPr>
            <a:spLocks noGrp="1"/>
          </p:cNvSpPr>
          <p:nvPr>
            <p:ph type="body"/>
          </p:nvPr>
        </p:nvSpPr>
        <p:spPr>
          <a:xfrm>
            <a:off x="2590560" y="4729140"/>
            <a:ext cx="14545080" cy="863640"/>
          </a:xfrm>
          <a:prstGeom prst="rect">
            <a:avLst/>
          </a:prstGeom>
        </p:spPr>
        <p:txBody>
          <a:bodyPr lIns="163440" tIns="81720" rIns="163440" bIns="81720" anchor="b">
            <a:normAutofit/>
          </a:bodyPr>
          <a:lstStyle/>
          <a:p>
            <a:pPr>
              <a:lnSpc>
                <a:spcPct val="100000"/>
              </a:lnSpc>
            </a:pPr>
            <a:r>
              <a:rPr lang="ja-JP" sz="4000" b="0" strike="noStrike" spc="-1">
                <a:solidFill>
                  <a:srgbClr val="7BCFF5"/>
                </a:solidFill>
                <a:latin typeface="Crimson Text"/>
                <a:ea typeface="Spica Neue"/>
              </a:rPr>
              <a:t>Caption Goes Here</a:t>
            </a:r>
            <a:endParaRPr lang="ja-JP" sz="4000" b="0" strike="noStrike" spc="-1">
              <a:solidFill>
                <a:srgbClr val="FFFFFF"/>
              </a:solidFill>
              <a:latin typeface="Crimson Text"/>
            </a:endParaRPr>
          </a:p>
        </p:txBody>
      </p:sp>
      <p:sp>
        <p:nvSpPr>
          <p:cNvPr id="389" name="PlaceHolder 17"/>
          <p:cNvSpPr>
            <a:spLocks noGrp="1"/>
          </p:cNvSpPr>
          <p:nvPr>
            <p:ph type="body"/>
          </p:nvPr>
        </p:nvSpPr>
        <p:spPr>
          <a:xfrm>
            <a:off x="2590560" y="5627485"/>
            <a:ext cx="14545080" cy="1223640"/>
          </a:xfrm>
          <a:prstGeom prst="rect">
            <a:avLst/>
          </a:prstGeom>
        </p:spPr>
        <p:txBody>
          <a:bodyPr lIns="163440" tIns="81720" rIns="163440" bIns="81720"/>
          <a:lstStyle/>
          <a:p>
            <a:pPr>
              <a:lnSpc>
                <a:spcPct val="100000"/>
              </a:lnSpc>
            </a:pPr>
            <a:r>
              <a:rPr lang="ja-JP" sz="2800" b="0" strike="noStrike" spc="-1" dirty="0">
                <a:solidFill>
                  <a:srgbClr val="FFFFFF"/>
                </a:solidFill>
                <a:latin typeface="Crimson Text"/>
                <a:ea typeface="Spica Neue"/>
              </a:rPr>
              <a:t>Text goes here</a:t>
            </a:r>
            <a:endParaRPr lang="ja-JP" sz="2800" b="0" strike="noStrike" spc="-1" dirty="0">
              <a:solidFill>
                <a:srgbClr val="FFFFFF"/>
              </a:solidFill>
              <a:latin typeface="Crimson Text"/>
            </a:endParaRPr>
          </a:p>
          <a:p>
            <a:pPr>
              <a:lnSpc>
                <a:spcPct val="100000"/>
              </a:lnSpc>
            </a:pPr>
            <a:r>
              <a:rPr lang="ja-JP" sz="2800" b="0" strike="noStrike" spc="-1" dirty="0">
                <a:solidFill>
                  <a:srgbClr val="FFFFFF"/>
                </a:solidFill>
                <a:latin typeface="Crimson Text"/>
                <a:ea typeface="Spica Neue"/>
              </a:rPr>
              <a:t>Text goes here</a:t>
            </a:r>
            <a:r>
              <a:rPr dirty="0"/>
              <a:t/>
            </a:r>
            <a:br>
              <a:rPr dirty="0"/>
            </a:br>
            <a:endParaRPr lang="ja-JP" sz="2800" b="0" strike="noStrike" spc="-1" dirty="0">
              <a:solidFill>
                <a:srgbClr val="FFFFFF"/>
              </a:solidFill>
              <a:latin typeface="Crimson Text"/>
            </a:endParaRPr>
          </a:p>
        </p:txBody>
      </p:sp>
      <p:sp>
        <p:nvSpPr>
          <p:cNvPr id="390" name="PlaceHolder 18"/>
          <p:cNvSpPr>
            <a:spLocks noGrp="1"/>
          </p:cNvSpPr>
          <p:nvPr>
            <p:ph type="body"/>
          </p:nvPr>
        </p:nvSpPr>
        <p:spPr>
          <a:xfrm>
            <a:off x="2590560" y="7245720"/>
            <a:ext cx="14545080" cy="863640"/>
          </a:xfrm>
          <a:prstGeom prst="rect">
            <a:avLst/>
          </a:prstGeom>
        </p:spPr>
        <p:txBody>
          <a:bodyPr lIns="163440" tIns="81720" rIns="163440" bIns="81720" anchor="b">
            <a:normAutofit/>
          </a:bodyPr>
          <a:lstStyle/>
          <a:p>
            <a:pPr>
              <a:lnSpc>
                <a:spcPct val="100000"/>
              </a:lnSpc>
            </a:pPr>
            <a:r>
              <a:rPr lang="ja-JP" sz="4000" b="0" strike="noStrike" spc="-1">
                <a:solidFill>
                  <a:srgbClr val="7BCFF5"/>
                </a:solidFill>
                <a:latin typeface="Crimson Text"/>
                <a:ea typeface="Spica Neue"/>
              </a:rPr>
              <a:t>Caption Goes Here</a:t>
            </a:r>
            <a:endParaRPr lang="ja-JP" sz="4000" b="0" strike="noStrike" spc="-1">
              <a:solidFill>
                <a:srgbClr val="FFFFFF"/>
              </a:solidFill>
              <a:latin typeface="Crimson Text"/>
            </a:endParaRPr>
          </a:p>
        </p:txBody>
      </p:sp>
      <p:sp>
        <p:nvSpPr>
          <p:cNvPr id="391" name="PlaceHolder 19"/>
          <p:cNvSpPr>
            <a:spLocks noGrp="1"/>
          </p:cNvSpPr>
          <p:nvPr>
            <p:ph type="body"/>
          </p:nvPr>
        </p:nvSpPr>
        <p:spPr>
          <a:xfrm>
            <a:off x="2590560" y="8109360"/>
            <a:ext cx="14545080" cy="1223640"/>
          </a:xfrm>
          <a:prstGeom prst="rect">
            <a:avLst/>
          </a:prstGeom>
        </p:spPr>
        <p:txBody>
          <a:bodyPr lIns="163440" tIns="81720" rIns="163440" bIns="81720"/>
          <a:lstStyle/>
          <a:p>
            <a:pPr>
              <a:lnSpc>
                <a:spcPct val="100000"/>
              </a:lnSpc>
            </a:pPr>
            <a:r>
              <a:rPr lang="ja-JP" sz="2800" b="0" strike="noStrike" spc="-1" dirty="0">
                <a:solidFill>
                  <a:srgbClr val="FFFFFF"/>
                </a:solidFill>
                <a:latin typeface="Crimson Text"/>
                <a:ea typeface="Spica Neue"/>
              </a:rPr>
              <a:t>Text goes here</a:t>
            </a:r>
            <a:endParaRPr lang="ja-JP" sz="2800" b="0" strike="noStrike" spc="-1" dirty="0">
              <a:solidFill>
                <a:srgbClr val="FFFFFF"/>
              </a:solidFill>
              <a:latin typeface="Crimson Text"/>
            </a:endParaRPr>
          </a:p>
          <a:p>
            <a:pPr>
              <a:lnSpc>
                <a:spcPct val="100000"/>
              </a:lnSpc>
            </a:pPr>
            <a:r>
              <a:rPr lang="ja-JP" sz="2800" b="0" strike="noStrike" spc="-1" dirty="0">
                <a:solidFill>
                  <a:srgbClr val="FFFFFF"/>
                </a:solidFill>
                <a:latin typeface="Crimson Text"/>
                <a:ea typeface="Spica Neue"/>
              </a:rPr>
              <a:t>Text goes here</a:t>
            </a:r>
            <a:r>
              <a:rPr dirty="0"/>
              <a:t/>
            </a:r>
            <a:br>
              <a:rPr dirty="0"/>
            </a:br>
            <a:endParaRPr lang="ja-JP" sz="2800" b="0" strike="noStrike" spc="-1" dirty="0">
              <a:solidFill>
                <a:srgbClr val="FFFFFF"/>
              </a:solidFill>
              <a:latin typeface="Crimson Text"/>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428" name="PlaceHolder 1"/>
          <p:cNvSpPr>
            <a:spLocks noGrp="1"/>
          </p:cNvSpPr>
          <p:nvPr>
            <p:ph type="body"/>
          </p:nvPr>
        </p:nvSpPr>
        <p:spPr>
          <a:xfrm>
            <a:off x="142560" y="175320"/>
            <a:ext cx="3887640" cy="388764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429" name="PlaceHolder 2"/>
          <p:cNvSpPr>
            <a:spLocks noGrp="1"/>
          </p:cNvSpPr>
          <p:nvPr>
            <p:ph type="body"/>
          </p:nvPr>
        </p:nvSpPr>
        <p:spPr>
          <a:xfrm>
            <a:off x="4174920" y="174960"/>
            <a:ext cx="8856360" cy="388764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430" name="PlaceHolder 3"/>
          <p:cNvSpPr>
            <a:spLocks noGrp="1"/>
          </p:cNvSpPr>
          <p:nvPr>
            <p:ph type="body"/>
          </p:nvPr>
        </p:nvSpPr>
        <p:spPr>
          <a:xfrm>
            <a:off x="142200" y="4207320"/>
            <a:ext cx="6480360" cy="590436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431" name="PlaceHolder 4"/>
          <p:cNvSpPr>
            <a:spLocks noGrp="1"/>
          </p:cNvSpPr>
          <p:nvPr>
            <p:ph type="body"/>
          </p:nvPr>
        </p:nvSpPr>
        <p:spPr>
          <a:xfrm>
            <a:off x="6766920" y="4207320"/>
            <a:ext cx="2880000" cy="295200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432" name="PlaceHolder 5"/>
          <p:cNvSpPr>
            <a:spLocks noGrp="1"/>
          </p:cNvSpPr>
          <p:nvPr>
            <p:ph type="body"/>
          </p:nvPr>
        </p:nvSpPr>
        <p:spPr>
          <a:xfrm>
            <a:off x="6766920" y="7303680"/>
            <a:ext cx="11377080" cy="280800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433" name="PlaceHolder 6"/>
          <p:cNvSpPr>
            <a:spLocks noGrp="1"/>
          </p:cNvSpPr>
          <p:nvPr>
            <p:ph type="body"/>
          </p:nvPr>
        </p:nvSpPr>
        <p:spPr>
          <a:xfrm>
            <a:off x="13175640" y="174960"/>
            <a:ext cx="4968360" cy="3887640"/>
          </a:xfrm>
          <a:prstGeom prst="rect">
            <a:avLst/>
          </a:prstGeom>
        </p:spPr>
        <p:txBody>
          <a:bodyPr lIns="90000" tIns="45000" rIns="90000" bIns="45000"/>
          <a:lstStyle/>
          <a:p>
            <a:pPr>
              <a:lnSpc>
                <a:spcPct val="100000"/>
              </a:lnSpc>
            </a:pPr>
            <a:r>
              <a:rPr lang="ja-JP" sz="3200" b="0" strike="noStrike" spc="-1">
                <a:solidFill>
                  <a:srgbClr val="FFFFFF"/>
                </a:solidFill>
                <a:latin typeface="Crimson Text"/>
                <a:ea typeface="Spica Neue"/>
              </a:rPr>
              <a:t>Add Image</a:t>
            </a:r>
            <a:endParaRPr lang="ja-JP" sz="3200" b="0" strike="noStrike" spc="-1">
              <a:solidFill>
                <a:srgbClr val="FFFFFF"/>
              </a:solidFill>
              <a:latin typeface="Crimson Text"/>
            </a:endParaRPr>
          </a:p>
        </p:txBody>
      </p:sp>
      <p:sp>
        <p:nvSpPr>
          <p:cNvPr id="434" name="PlaceHolder 7"/>
          <p:cNvSpPr>
            <a:spLocks noGrp="1"/>
          </p:cNvSpPr>
          <p:nvPr>
            <p:ph type="body"/>
          </p:nvPr>
        </p:nvSpPr>
        <p:spPr>
          <a:xfrm>
            <a:off x="9863280" y="4423320"/>
            <a:ext cx="8280720" cy="1367640"/>
          </a:xfrm>
          <a:prstGeom prst="rect">
            <a:avLst/>
          </a:prstGeom>
        </p:spPr>
        <p:txBody>
          <a:bodyPr lIns="163440" tIns="81720" rIns="163440" bIns="81720" anchor="b"/>
          <a:lstStyle/>
          <a:p>
            <a:pPr>
              <a:lnSpc>
                <a:spcPct val="100000"/>
              </a:lnSpc>
            </a:pPr>
            <a:r>
              <a:rPr lang="ja-JP" sz="7200" b="0" strike="noStrike" spc="-1">
                <a:solidFill>
                  <a:srgbClr val="FFFFFF"/>
                </a:solidFill>
                <a:latin typeface="Crimson Text"/>
                <a:ea typeface="Spica Neue"/>
              </a:rPr>
              <a:t>Caption Goes Here</a:t>
            </a:r>
            <a:endParaRPr lang="ja-JP" sz="7200" b="0" strike="noStrike" spc="-1">
              <a:solidFill>
                <a:srgbClr val="FFFFFF"/>
              </a:solidFill>
              <a:latin typeface="Crimson Text"/>
            </a:endParaRPr>
          </a:p>
        </p:txBody>
      </p:sp>
      <p:sp>
        <p:nvSpPr>
          <p:cNvPr id="435" name="PlaceHolder 8"/>
          <p:cNvSpPr>
            <a:spLocks noGrp="1"/>
          </p:cNvSpPr>
          <p:nvPr>
            <p:ph type="body"/>
          </p:nvPr>
        </p:nvSpPr>
        <p:spPr>
          <a:xfrm>
            <a:off x="9863280" y="5647680"/>
            <a:ext cx="8280720" cy="1295640"/>
          </a:xfrm>
          <a:prstGeom prst="rect">
            <a:avLst/>
          </a:prstGeom>
        </p:spPr>
        <p:txBody>
          <a:bodyPr lIns="163440" tIns="81720" rIns="163440" bIns="81720"/>
          <a:lstStyle/>
          <a:p>
            <a:pPr>
              <a:lnSpc>
                <a:spcPct val="100000"/>
              </a:lnSpc>
            </a:pPr>
            <a:r>
              <a:rPr lang="ja-JP" sz="2800" b="0" strike="noStrike" spc="-1">
                <a:solidFill>
                  <a:srgbClr val="FFFFFF"/>
                </a:solidFill>
                <a:latin typeface="Crimson Text"/>
                <a:ea typeface="Spica Neue"/>
              </a:rPr>
              <a:t>Text goes here</a:t>
            </a:r>
            <a:r>
              <a:t/>
            </a:r>
            <a:br/>
            <a:endParaRPr lang="ja-JP" sz="2800" b="0" strike="noStrike" spc="-1">
              <a:solidFill>
                <a:srgbClr val="FFFFFF"/>
              </a:solidFill>
              <a:latin typeface="Crimson Text"/>
            </a:endParaRPr>
          </a:p>
        </p:txBody>
      </p:sp>
      <p:sp>
        <p:nvSpPr>
          <p:cNvPr id="436" name="PlaceHolder 9"/>
          <p:cNvSpPr>
            <a:spLocks noGrp="1"/>
          </p:cNvSpPr>
          <p:nvPr>
            <p:ph type="title"/>
          </p:nvPr>
        </p:nvSpPr>
        <p:spPr>
          <a:xfrm>
            <a:off x="914040" y="410400"/>
            <a:ext cx="16457400" cy="1717560"/>
          </a:xfrm>
          <a:prstGeom prst="rect">
            <a:avLst/>
          </a:prstGeom>
        </p:spPr>
        <p:txBody>
          <a:bodyPr lIns="0" tIns="0" rIns="0" bIns="0" anchor="ctr"/>
          <a:lstStyle/>
          <a:p>
            <a:r>
              <a:rPr lang="ja-JP" sz="3200" b="0" strike="noStrike" spc="-1">
                <a:solidFill>
                  <a:srgbClr val="FFFFFF"/>
                </a:solidFill>
                <a:latin typeface="Crimson Text"/>
              </a:rPr>
              <a:t>Click to edit the title text format</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09.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09.xml"/><Relationship Id="rId5" Type="http://schemas.openxmlformats.org/officeDocument/2006/relationships/image" Target="../media/image4.png"/><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9.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0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0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9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 name="TextShape 1"/>
          <p:cNvSpPr txBox="1"/>
          <p:nvPr/>
        </p:nvSpPr>
        <p:spPr>
          <a:xfrm>
            <a:off x="914400" y="4063680"/>
            <a:ext cx="16457400" cy="1439640"/>
          </a:xfrm>
          <a:prstGeom prst="rect">
            <a:avLst/>
          </a:prstGeom>
          <a:noFill/>
          <a:ln>
            <a:noFill/>
          </a:ln>
        </p:spPr>
        <p:txBody>
          <a:bodyPr lIns="163440" tIns="81720" rIns="163440" bIns="81720" anchor="b">
            <a:noAutofit/>
          </a:bodyPr>
          <a:lstStyle/>
          <a:p>
            <a:pPr algn="ctr">
              <a:lnSpc>
                <a:spcPct val="100000"/>
              </a:lnSpc>
            </a:pPr>
            <a:r>
              <a:rPr lang="ja-JP" sz="8000" b="0" strike="noStrike" spc="1999" dirty="0">
                <a:solidFill>
                  <a:srgbClr val="FFFFFF"/>
                </a:solidFill>
                <a:latin typeface="Crimson Text"/>
                <a:ea typeface="Spica Neue"/>
              </a:rPr>
              <a:t>L</a:t>
            </a:r>
            <a:r>
              <a:rPr lang="ja-JP" sz="8000" b="0" strike="noStrike" spc="1999">
                <a:solidFill>
                  <a:srgbClr val="FFFFFF"/>
                </a:solidFill>
                <a:latin typeface="Crimson Text"/>
                <a:ea typeface="Spica Neue"/>
              </a:rPr>
              <a:t>A </a:t>
            </a:r>
            <a:r>
              <a:rPr lang="ja-JP" sz="8000" b="0" strike="noStrike" spc="1999" smtClean="0">
                <a:solidFill>
                  <a:srgbClr val="FFFFFF"/>
                </a:solidFill>
                <a:latin typeface="Crimson Text"/>
                <a:ea typeface="Spica Neue"/>
              </a:rPr>
              <a:t>R</a:t>
            </a:r>
            <a:r>
              <a:rPr lang="ja-JP" sz="8000" b="0" strike="noStrike" spc="1999" dirty="0">
                <a:solidFill>
                  <a:srgbClr val="7BCFF5"/>
                </a:solidFill>
                <a:latin typeface="Crimson Text"/>
                <a:ea typeface="Spica Neue"/>
              </a:rPr>
              <a:t>É</a:t>
            </a:r>
            <a:r>
              <a:rPr lang="ja-JP" sz="8000" b="0" strike="noStrike" spc="1999" dirty="0">
                <a:solidFill>
                  <a:srgbClr val="FFFFFF"/>
                </a:solidFill>
                <a:latin typeface="Crimson Text"/>
                <a:ea typeface="Spica Neue"/>
              </a:rPr>
              <a:t>SOLUTION DE PROBL</a:t>
            </a:r>
            <a:r>
              <a:rPr lang="ja-JP" sz="8000" b="0" strike="noStrike" spc="1999" dirty="0">
                <a:solidFill>
                  <a:srgbClr val="FFFFFF"/>
                </a:solidFill>
                <a:latin typeface="Crimson Text (En-têtes)"/>
                <a:ea typeface="Spica Neue"/>
              </a:rPr>
              <a:t>ЀMES  </a:t>
            </a:r>
            <a:endParaRPr lang="ja-JP" sz="8000" b="0" strike="noStrike" spc="-1" dirty="0">
              <a:solidFill>
                <a:srgbClr val="FFFFFF"/>
              </a:solidFill>
              <a:latin typeface="Crimson Text"/>
            </a:endParaRPr>
          </a:p>
        </p:txBody>
      </p:sp>
      <p:sp>
        <p:nvSpPr>
          <p:cNvPr id="1817" name="TextShape 2"/>
          <p:cNvSpPr txBox="1"/>
          <p:nvPr/>
        </p:nvSpPr>
        <p:spPr>
          <a:xfrm>
            <a:off x="970920" y="5359680"/>
            <a:ext cx="16344360" cy="575640"/>
          </a:xfrm>
          <a:prstGeom prst="rect">
            <a:avLst/>
          </a:prstGeom>
          <a:noFill/>
          <a:ln>
            <a:noFill/>
          </a:ln>
        </p:spPr>
        <p:txBody>
          <a:bodyPr lIns="163440" tIns="81720" rIns="163440" bIns="81720"/>
          <a:lstStyle/>
          <a:p>
            <a:pPr algn="ctr">
              <a:lnSpc>
                <a:spcPct val="100000"/>
              </a:lnSpc>
            </a:pPr>
            <a:r>
              <a:rPr lang="ja-JP" sz="4800" b="0" strike="noStrike" spc="999" dirty="0">
                <a:solidFill>
                  <a:srgbClr val="FFFFFF"/>
                </a:solidFill>
                <a:latin typeface="Crimson Text"/>
                <a:ea typeface="Spica Neue"/>
              </a:rPr>
              <a:t>Cycle 2</a:t>
            </a:r>
            <a:endParaRPr lang="ja-JP" sz="4800" b="0" strike="noStrike" spc="-1" dirty="0">
              <a:solidFill>
                <a:srgbClr val="FFFFFF"/>
              </a:solidFill>
              <a:latin typeface="Crimson Text"/>
            </a:endParaRPr>
          </a:p>
        </p:txBody>
      </p:sp>
      <p:sp>
        <p:nvSpPr>
          <p:cNvPr id="1818" name="TextShape 3"/>
          <p:cNvSpPr txBox="1"/>
          <p:nvPr/>
        </p:nvSpPr>
        <p:spPr>
          <a:xfrm>
            <a:off x="970920" y="9464040"/>
            <a:ext cx="16344360" cy="575640"/>
          </a:xfrm>
          <a:prstGeom prst="rect">
            <a:avLst/>
          </a:prstGeom>
          <a:noFill/>
          <a:ln>
            <a:noFill/>
          </a:ln>
        </p:spPr>
        <p:txBody>
          <a:bodyPr lIns="163440" tIns="81720" rIns="163440" bIns="81720"/>
          <a:lstStyle/>
          <a:p>
            <a:pPr algn="ctr">
              <a:lnSpc>
                <a:spcPct val="100000"/>
              </a:lnSpc>
            </a:pPr>
            <a:r>
              <a:rPr lang="ja-JP" sz="2400" b="0" strike="noStrike" spc="-1">
                <a:solidFill>
                  <a:srgbClr val="FFFFFF"/>
                </a:solidFill>
                <a:latin typeface="Crimson Text"/>
                <a:ea typeface="Spica Neue"/>
              </a:rPr>
              <a:t>Janvier / Février 2019 – Bassin de MONTBÉLIARD</a:t>
            </a:r>
            <a:endParaRPr lang="ja-JP" sz="2400" b="0" strike="noStrike" spc="-1">
              <a:solidFill>
                <a:srgbClr val="FFFFFF"/>
              </a:solidFill>
              <a:latin typeface="Crimson Text"/>
            </a:endParaRP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xmlns:p15="http://schemas.microsoft.com/office/powerpoint/2012/main">
      <p:transition spd="med"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75000" lnSpcReduction="20000"/>
          </a:bodyPr>
          <a:lstStyle/>
          <a:p>
            <a:pPr>
              <a:lnSpc>
                <a:spcPct val="100000"/>
              </a:lnSpc>
            </a:pPr>
            <a:r>
              <a:rPr lang="ja-JP" sz="5400" b="0" strike="noStrike" spc="599" dirty="0" smtClean="0">
                <a:solidFill>
                  <a:srgbClr val="FFFFFF"/>
                </a:solidFill>
                <a:latin typeface="Crimson Text"/>
                <a:ea typeface="Spica Neue"/>
              </a:rPr>
              <a:t>COMM</a:t>
            </a:r>
            <a:r>
              <a:rPr lang="ja-JP" sz="5400" b="0" strike="noStrike" spc="599" dirty="0" smtClean="0">
                <a:solidFill>
                  <a:srgbClr val="7BCFF5"/>
                </a:solidFill>
                <a:latin typeface="Crimson Text"/>
                <a:ea typeface="Spica Neue"/>
              </a:rPr>
              <a:t>E</a:t>
            </a:r>
            <a:r>
              <a:rPr lang="ja-JP" sz="5400" b="0" strike="noStrike" spc="599" dirty="0" smtClean="0">
                <a:solidFill>
                  <a:srgbClr val="FFFFFF"/>
                </a:solidFill>
                <a:latin typeface="Crimson Text"/>
                <a:ea typeface="Spica Neue"/>
              </a:rPr>
              <a:t>NT S’ASSURER DE LA COMPR</a:t>
            </a:r>
            <a:r>
              <a:rPr lang="fr-FR" altLang="ja-JP" sz="5400" b="0" strike="noStrike" spc="599" dirty="0" smtClean="0">
                <a:solidFill>
                  <a:srgbClr val="FFFFFF"/>
                </a:solidFill>
                <a:latin typeface="Crimson Text"/>
                <a:ea typeface="Spica Neue"/>
              </a:rPr>
              <a:t>É</a:t>
            </a:r>
            <a:r>
              <a:rPr lang="ja-JP" sz="5400" b="0" strike="noStrike" spc="599" dirty="0" smtClean="0">
                <a:solidFill>
                  <a:srgbClr val="FFFFFF"/>
                </a:solidFill>
                <a:latin typeface="Crimson Text"/>
                <a:ea typeface="Spica Neue"/>
              </a:rPr>
              <a:t>HENSION</a:t>
            </a:r>
            <a:endParaRPr lang="ja-JP" sz="5400" b="0" strike="noStrike" spc="-1" dirty="0">
              <a:solidFill>
                <a:srgbClr val="FFFFFF"/>
              </a:solidFill>
              <a:latin typeface="Crimson Text"/>
            </a:endParaRPr>
          </a:p>
        </p:txBody>
      </p:sp>
      <p:sp>
        <p:nvSpPr>
          <p:cNvPr id="3" name="Rectangle 2"/>
          <p:cNvSpPr/>
          <p:nvPr/>
        </p:nvSpPr>
        <p:spPr>
          <a:xfrm>
            <a:off x="496387" y="1500669"/>
            <a:ext cx="17347475" cy="1077218"/>
          </a:xfrm>
          <a:prstGeom prst="rect">
            <a:avLst/>
          </a:prstGeom>
        </p:spPr>
        <p:txBody>
          <a:bodyPr wrap="square">
            <a:spAutoFit/>
          </a:bodyPr>
          <a:lstStyle/>
          <a:p>
            <a:r>
              <a:rPr lang="fr-FR" sz="3200" b="1" dirty="0">
                <a:solidFill>
                  <a:schemeClr val="bg1"/>
                </a:solidFill>
              </a:rPr>
              <a:t>Dans une classe de CE2, il y a 27 élèves. 12 sont des filles. Combien y a-t-il de garçons ?</a:t>
            </a:r>
            <a:endParaRPr lang="fr-FR" sz="3200" b="1" dirty="0" smtClean="0">
              <a:solidFill>
                <a:schemeClr val="bg1"/>
              </a:solidFill>
            </a:endParaRPr>
          </a:p>
          <a:p>
            <a:endParaRPr lang="fr-FR" sz="3200" dirty="0">
              <a:solidFill>
                <a:schemeClr val="tx1"/>
              </a:solidFill>
            </a:endParaRPr>
          </a:p>
        </p:txBody>
      </p:sp>
    </p:spTree>
    <p:extLst>
      <p:ext uri="{BB962C8B-B14F-4D97-AF65-F5344CB8AC3E}">
        <p14:creationId xmlns:p14="http://schemas.microsoft.com/office/powerpoint/2010/main" val="435531356"/>
      </p:ext>
    </p:extLst>
  </p:cSld>
  <p:clrMapOvr>
    <a:masterClrMapping/>
  </p:clrMapOvr>
  <p:transition spd="slow" advTm="2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EX</a:t>
            </a:r>
            <a:r>
              <a:rPr lang="fr-FR" altLang="ja-JP" sz="5400" b="0" strike="noStrike" spc="-1" dirty="0" smtClean="0">
                <a:solidFill>
                  <a:srgbClr val="7BCFF5"/>
                </a:solidFill>
                <a:latin typeface="Crimson Text"/>
                <a:ea typeface="Spica Neue"/>
              </a:rPr>
              <a:t>E</a:t>
            </a:r>
            <a:r>
              <a:rPr lang="fr-FR" altLang="ja-JP" sz="5400" b="0" strike="noStrike" spc="-1" dirty="0" smtClean="0">
                <a:solidFill>
                  <a:srgbClr val="FFFFFF"/>
                </a:solidFill>
                <a:latin typeface="Crimson Text"/>
                <a:ea typeface="Spica Neue"/>
              </a:rPr>
              <a:t>MPLE</a:t>
            </a:r>
            <a:endParaRPr lang="ja-JP" sz="5400" b="0" strike="noStrike" spc="-1" dirty="0">
              <a:solidFill>
                <a:srgbClr val="FFFFFF"/>
              </a:solidFill>
              <a:latin typeface="Crimson Text"/>
            </a:endParaRPr>
          </a:p>
        </p:txBody>
      </p:sp>
      <p:sp>
        <p:nvSpPr>
          <p:cNvPr id="1913" name="TextShape 3"/>
          <p:cNvSpPr txBox="1"/>
          <p:nvPr/>
        </p:nvSpPr>
        <p:spPr>
          <a:xfrm>
            <a:off x="1123892" y="2822714"/>
            <a:ext cx="16428611" cy="6142866"/>
          </a:xfrm>
          <a:prstGeom prst="rect">
            <a:avLst/>
          </a:prstGeom>
          <a:noFill/>
          <a:ln>
            <a:noFill/>
          </a:ln>
        </p:spPr>
        <p:txBody>
          <a:bodyPr lIns="163440" tIns="81720" rIns="163440" bIns="81720" anchor="ctr"/>
          <a:lstStyle/>
          <a:p>
            <a:pPr algn="just">
              <a:lnSpc>
                <a:spcPts val="3399"/>
              </a:lnSpc>
              <a:spcAft>
                <a:spcPts val="1199"/>
              </a:spcAft>
            </a:pPr>
            <a:r>
              <a:rPr lang="fr-FR" altLang="ja-JP" sz="4800" spc="-1" dirty="0" smtClean="0">
                <a:solidFill>
                  <a:srgbClr val="7BCFF5"/>
                </a:solidFill>
                <a:latin typeface="Crimson Text"/>
                <a:ea typeface="Spica Neue"/>
              </a:rPr>
              <a:t>Résolvez ce problème :</a:t>
            </a:r>
          </a:p>
          <a:p>
            <a:pPr algn="just">
              <a:lnSpc>
                <a:spcPts val="3399"/>
              </a:lnSpc>
              <a:spcAft>
                <a:spcPts val="1199"/>
              </a:spcAft>
            </a:pPr>
            <a:endParaRPr lang="fr-FR" altLang="ja-JP" sz="4800" b="0" strike="noStrike" spc="-1" dirty="0" smtClean="0">
              <a:solidFill>
                <a:srgbClr val="7BCFF5"/>
              </a:solidFill>
              <a:latin typeface="Crimson Text"/>
              <a:ea typeface="Spica Neue"/>
            </a:endParaRPr>
          </a:p>
          <a:p>
            <a:pPr algn="just">
              <a:lnSpc>
                <a:spcPts val="4800"/>
              </a:lnSpc>
              <a:spcAft>
                <a:spcPts val="1800"/>
              </a:spcAft>
            </a:pPr>
            <a:r>
              <a:rPr lang="fr-FR" altLang="ja-JP" sz="4400" spc="-1" dirty="0" err="1">
                <a:solidFill>
                  <a:srgbClr val="FFFFFF"/>
                </a:solidFill>
                <a:latin typeface="Crimson Text"/>
                <a:ea typeface="Spica Neue"/>
              </a:rPr>
              <a:t>Séró</a:t>
            </a:r>
            <a:r>
              <a:rPr lang="fr-FR" altLang="ja-JP" sz="4400" spc="-1" dirty="0">
                <a:solidFill>
                  <a:srgbClr val="FFFFFF"/>
                </a:solidFill>
                <a:latin typeface="Crimson Text"/>
                <a:ea typeface="Spica Neue"/>
              </a:rPr>
              <a:t> 189 </a:t>
            </a:r>
            <a:r>
              <a:rPr lang="fr-FR" altLang="ja-JP" sz="4400" spc="-1" dirty="0" err="1">
                <a:solidFill>
                  <a:srgbClr val="FFFFFF"/>
                </a:solidFill>
                <a:latin typeface="Crimson Text"/>
                <a:ea typeface="Spica Neue"/>
              </a:rPr>
              <a:t>matricát</a:t>
            </a:r>
            <a:r>
              <a:rPr lang="fr-FR" altLang="ja-JP" sz="4400" spc="-1" dirty="0">
                <a:solidFill>
                  <a:srgbClr val="FFFFFF"/>
                </a:solidFill>
                <a:latin typeface="Crimson Text"/>
                <a:ea typeface="Spica Neue"/>
              </a:rPr>
              <a:t> </a:t>
            </a:r>
            <a:r>
              <a:rPr lang="fr-FR" altLang="ja-JP" sz="4400" spc="-1" dirty="0" err="1">
                <a:solidFill>
                  <a:srgbClr val="FFFFFF"/>
                </a:solidFill>
                <a:latin typeface="Crimson Text"/>
                <a:ea typeface="Spica Neue"/>
              </a:rPr>
              <a:t>akar</a:t>
            </a:r>
            <a:r>
              <a:rPr lang="fr-FR" altLang="ja-JP" sz="4400" spc="-1" dirty="0">
                <a:solidFill>
                  <a:srgbClr val="FFFFFF"/>
                </a:solidFill>
                <a:latin typeface="Crimson Text"/>
                <a:ea typeface="Spica Neue"/>
              </a:rPr>
              <a:t> 9 </a:t>
            </a:r>
            <a:r>
              <a:rPr lang="fr-FR" altLang="ja-JP" sz="4400" spc="-1" dirty="0" err="1">
                <a:solidFill>
                  <a:srgbClr val="FFFFFF"/>
                </a:solidFill>
                <a:latin typeface="Crimson Text"/>
                <a:ea typeface="Spica Neue"/>
              </a:rPr>
              <a:t>dobozba</a:t>
            </a:r>
            <a:r>
              <a:rPr lang="fr-FR" altLang="ja-JP" sz="4400" spc="-1" dirty="0">
                <a:solidFill>
                  <a:srgbClr val="FFFFFF"/>
                </a:solidFill>
                <a:latin typeface="Crimson Text"/>
                <a:ea typeface="Spica Neue"/>
              </a:rPr>
              <a:t> </a:t>
            </a:r>
            <a:r>
              <a:rPr lang="fr-FR" altLang="ja-JP" sz="4400" spc="-1" dirty="0" err="1">
                <a:solidFill>
                  <a:srgbClr val="FFFFFF"/>
                </a:solidFill>
                <a:latin typeface="Crimson Text"/>
                <a:ea typeface="Spica Neue"/>
              </a:rPr>
              <a:t>szétosztani</a:t>
            </a:r>
            <a:r>
              <a:rPr lang="fr-FR" altLang="ja-JP" sz="4400" spc="-1" dirty="0">
                <a:solidFill>
                  <a:srgbClr val="FFFFFF"/>
                </a:solidFill>
                <a:latin typeface="Crimson Text"/>
                <a:ea typeface="Spica Neue"/>
              </a:rPr>
              <a:t> </a:t>
            </a:r>
            <a:r>
              <a:rPr lang="fr-FR" altLang="ja-JP" sz="4400" spc="-1" dirty="0" err="1" smtClean="0">
                <a:solidFill>
                  <a:srgbClr val="FFFFFF"/>
                </a:solidFill>
                <a:latin typeface="Crimson Text"/>
                <a:ea typeface="Spica Neue"/>
              </a:rPr>
              <a:t>egyenlően.Ehhez</a:t>
            </a:r>
            <a:r>
              <a:rPr lang="fr-FR" altLang="ja-JP" sz="4400" spc="-1" dirty="0">
                <a:solidFill>
                  <a:srgbClr val="FFFFFF"/>
                </a:solidFill>
                <a:latin typeface="Crimson Text"/>
                <a:ea typeface="Spica Neue"/>
              </a:rPr>
              <a:t>, </a:t>
            </a:r>
            <a:r>
              <a:rPr lang="fr-FR" altLang="ja-JP" sz="4400" spc="-1" dirty="0" err="1">
                <a:solidFill>
                  <a:srgbClr val="FFFFFF"/>
                </a:solidFill>
                <a:latin typeface="Crimson Text"/>
                <a:ea typeface="Spica Neue"/>
              </a:rPr>
              <a:t>mennyi</a:t>
            </a:r>
            <a:r>
              <a:rPr lang="fr-FR" altLang="ja-JP" sz="4400" spc="-1" dirty="0">
                <a:solidFill>
                  <a:srgbClr val="FFFFFF"/>
                </a:solidFill>
                <a:latin typeface="Crimson Text"/>
                <a:ea typeface="Spica Neue"/>
              </a:rPr>
              <a:t> </a:t>
            </a:r>
            <a:r>
              <a:rPr lang="fr-FR" altLang="ja-JP" sz="4400" spc="-1" dirty="0" err="1">
                <a:solidFill>
                  <a:srgbClr val="FFFFFF"/>
                </a:solidFill>
                <a:latin typeface="Crimson Text"/>
                <a:ea typeface="Spica Neue"/>
              </a:rPr>
              <a:t>matricát</a:t>
            </a:r>
            <a:r>
              <a:rPr lang="fr-FR" altLang="ja-JP" sz="4400" spc="-1" dirty="0">
                <a:solidFill>
                  <a:srgbClr val="FFFFFF"/>
                </a:solidFill>
                <a:latin typeface="Crimson Text"/>
                <a:ea typeface="Spica Neue"/>
              </a:rPr>
              <a:t> </a:t>
            </a:r>
            <a:r>
              <a:rPr lang="fr-FR" altLang="ja-JP" sz="4400" spc="-1" dirty="0" err="1">
                <a:solidFill>
                  <a:srgbClr val="FFFFFF"/>
                </a:solidFill>
                <a:latin typeface="Crimson Text"/>
                <a:ea typeface="Spica Neue"/>
              </a:rPr>
              <a:t>kell</a:t>
            </a:r>
            <a:r>
              <a:rPr lang="fr-FR" altLang="ja-JP" sz="4400" spc="-1" dirty="0">
                <a:solidFill>
                  <a:srgbClr val="FFFFFF"/>
                </a:solidFill>
                <a:latin typeface="Crimson Text"/>
                <a:ea typeface="Spica Neue"/>
              </a:rPr>
              <a:t> </a:t>
            </a:r>
            <a:r>
              <a:rPr lang="fr-FR" altLang="ja-JP" sz="4400" spc="-1" dirty="0" err="1">
                <a:solidFill>
                  <a:srgbClr val="FFFFFF"/>
                </a:solidFill>
                <a:latin typeface="Crimson Text"/>
                <a:ea typeface="Spica Neue"/>
              </a:rPr>
              <a:t>tennie</a:t>
            </a:r>
            <a:r>
              <a:rPr lang="fr-FR" altLang="ja-JP" sz="4400" spc="-1" dirty="0">
                <a:solidFill>
                  <a:srgbClr val="FFFFFF"/>
                </a:solidFill>
                <a:latin typeface="Crimson Text"/>
                <a:ea typeface="Spica Neue"/>
              </a:rPr>
              <a:t> </a:t>
            </a:r>
            <a:r>
              <a:rPr lang="fr-FR" altLang="ja-JP" sz="4400" spc="-1" dirty="0" err="1">
                <a:solidFill>
                  <a:srgbClr val="FFFFFF"/>
                </a:solidFill>
                <a:latin typeface="Crimson Text"/>
                <a:ea typeface="Spica Neue"/>
              </a:rPr>
              <a:t>egy</a:t>
            </a:r>
            <a:r>
              <a:rPr lang="fr-FR" altLang="ja-JP" sz="4400" spc="-1" dirty="0">
                <a:solidFill>
                  <a:srgbClr val="FFFFFF"/>
                </a:solidFill>
                <a:latin typeface="Crimson Text"/>
                <a:ea typeface="Spica Neue"/>
              </a:rPr>
              <a:t> </a:t>
            </a:r>
            <a:r>
              <a:rPr lang="fr-FR" altLang="ja-JP" sz="4400" spc="-1" dirty="0" err="1">
                <a:solidFill>
                  <a:srgbClr val="FFFFFF"/>
                </a:solidFill>
                <a:latin typeface="Crimson Text"/>
                <a:ea typeface="Spica Neue"/>
              </a:rPr>
              <a:t>dobozba</a:t>
            </a:r>
            <a:r>
              <a:rPr lang="fr-FR" altLang="ja-JP" sz="4400" spc="-1" dirty="0" smtClean="0">
                <a:solidFill>
                  <a:srgbClr val="FFFFFF"/>
                </a:solidFill>
                <a:latin typeface="Crimson Text"/>
                <a:ea typeface="Spica Neue"/>
              </a:rPr>
              <a:t>?</a:t>
            </a:r>
          </a:p>
          <a:p>
            <a:pPr algn="just">
              <a:lnSpc>
                <a:spcPts val="4800"/>
              </a:lnSpc>
              <a:spcAft>
                <a:spcPts val="1800"/>
              </a:spcAft>
            </a:pPr>
            <a:endParaRPr lang="fr-FR" altLang="ja-JP" sz="4400" spc="-1" dirty="0">
              <a:solidFill>
                <a:srgbClr val="FFFFFF"/>
              </a:solidFill>
              <a:latin typeface="Crimson Text"/>
              <a:ea typeface="Spica Neue"/>
            </a:endParaRPr>
          </a:p>
          <a:p>
            <a:pPr algn="just">
              <a:lnSpc>
                <a:spcPts val="4800"/>
              </a:lnSpc>
              <a:spcAft>
                <a:spcPts val="1800"/>
              </a:spcAft>
            </a:pPr>
            <a:endParaRPr lang="fr-FR" altLang="ja-JP" sz="3600" spc="-1" dirty="0">
              <a:solidFill>
                <a:srgbClr val="FFFFFF"/>
              </a:solidFill>
              <a:latin typeface="Crimson Text"/>
              <a:ea typeface="Spica Neue"/>
            </a:endParaRPr>
          </a:p>
          <a:p>
            <a:pPr algn="just">
              <a:lnSpc>
                <a:spcPts val="4800"/>
              </a:lnSpc>
              <a:spcAft>
                <a:spcPts val="1800"/>
              </a:spcAft>
            </a:pPr>
            <a:r>
              <a:rPr lang="fr-FR" altLang="ja-JP" sz="3600" spc="-1" dirty="0">
                <a:solidFill>
                  <a:srgbClr val="FFFFFF"/>
                </a:solidFill>
                <a:latin typeface="Crimson Text"/>
                <a:ea typeface="Spica Neue"/>
              </a:rPr>
              <a:t>Serio veut </a:t>
            </a:r>
            <a:r>
              <a:rPr lang="fr-FR" altLang="ja-JP" sz="3600" spc="-1" dirty="0" smtClean="0">
                <a:solidFill>
                  <a:srgbClr val="FFFFFF"/>
                </a:solidFill>
                <a:latin typeface="Crimson Text"/>
                <a:ea typeface="Spica Neue"/>
              </a:rPr>
              <a:t>ranger </a:t>
            </a:r>
            <a:r>
              <a:rPr lang="fr-FR" altLang="ja-JP" sz="3600" spc="-1" dirty="0">
                <a:solidFill>
                  <a:srgbClr val="FFFFFF"/>
                </a:solidFill>
                <a:latin typeface="Crimson Text"/>
                <a:ea typeface="Spica Neue"/>
              </a:rPr>
              <a:t>189 autocollants </a:t>
            </a:r>
            <a:r>
              <a:rPr lang="fr-FR" altLang="ja-JP" sz="3600" spc="-1" dirty="0" smtClean="0">
                <a:solidFill>
                  <a:srgbClr val="FFFFFF"/>
                </a:solidFill>
                <a:latin typeface="Crimson Text"/>
                <a:ea typeface="Spica Neue"/>
              </a:rPr>
              <a:t>équitablement dans </a:t>
            </a:r>
            <a:r>
              <a:rPr lang="fr-FR" altLang="ja-JP" sz="3600" spc="-1" dirty="0">
                <a:solidFill>
                  <a:srgbClr val="FFFFFF"/>
                </a:solidFill>
                <a:latin typeface="Crimson Text"/>
                <a:ea typeface="Spica Neue"/>
              </a:rPr>
              <a:t>9 </a:t>
            </a:r>
            <a:r>
              <a:rPr lang="fr-FR" altLang="ja-JP" sz="3600" spc="-1" dirty="0" smtClean="0">
                <a:solidFill>
                  <a:srgbClr val="FFFFFF"/>
                </a:solidFill>
                <a:latin typeface="Crimson Text"/>
                <a:ea typeface="Spica Neue"/>
              </a:rPr>
              <a:t>boîtes. </a:t>
            </a:r>
            <a:r>
              <a:rPr lang="fr-FR" altLang="ja-JP" sz="3600" spc="-1" dirty="0">
                <a:solidFill>
                  <a:srgbClr val="FFFFFF"/>
                </a:solidFill>
                <a:latin typeface="Crimson Text"/>
                <a:ea typeface="Spica Neue"/>
              </a:rPr>
              <a:t>Pour </a:t>
            </a:r>
            <a:r>
              <a:rPr lang="fr-FR" altLang="ja-JP" sz="3600" spc="-1" dirty="0" smtClean="0">
                <a:solidFill>
                  <a:srgbClr val="FFFFFF"/>
                </a:solidFill>
                <a:latin typeface="Crimson Text"/>
                <a:ea typeface="Spica Neue"/>
              </a:rPr>
              <a:t>cela, </a:t>
            </a:r>
            <a:r>
              <a:rPr lang="fr-FR" altLang="ja-JP" sz="3600" spc="-1" dirty="0">
                <a:solidFill>
                  <a:srgbClr val="FFFFFF"/>
                </a:solidFill>
                <a:latin typeface="Crimson Text"/>
                <a:ea typeface="Spica Neue"/>
              </a:rPr>
              <a:t>combien d'autocollants </a:t>
            </a:r>
            <a:r>
              <a:rPr lang="fr-FR" altLang="ja-JP" sz="3600" spc="-1" dirty="0" smtClean="0">
                <a:solidFill>
                  <a:srgbClr val="FFFFFF"/>
                </a:solidFill>
                <a:latin typeface="Crimson Text"/>
                <a:ea typeface="Spica Neue"/>
              </a:rPr>
              <a:t>doit-il </a:t>
            </a:r>
            <a:r>
              <a:rPr lang="fr-FR" altLang="ja-JP" sz="3600" spc="-1" dirty="0">
                <a:solidFill>
                  <a:srgbClr val="FFFFFF"/>
                </a:solidFill>
                <a:latin typeface="Crimson Text"/>
                <a:ea typeface="Spica Neue"/>
              </a:rPr>
              <a:t>mettre dans </a:t>
            </a:r>
            <a:r>
              <a:rPr lang="fr-FR" altLang="ja-JP" sz="3600" spc="-1" dirty="0" smtClean="0">
                <a:solidFill>
                  <a:srgbClr val="FFFFFF"/>
                </a:solidFill>
                <a:latin typeface="Crimson Text"/>
                <a:ea typeface="Spica Neue"/>
              </a:rPr>
              <a:t>chaque boîte ?</a:t>
            </a:r>
            <a:r>
              <a:rPr lang="fr-FR" altLang="ja-JP" sz="3600" spc="-1" dirty="0">
                <a:solidFill>
                  <a:srgbClr val="FFFFFF"/>
                </a:solidFill>
                <a:latin typeface="Crimson Text"/>
                <a:ea typeface="Spica Neue"/>
              </a:rPr>
              <a:t> </a:t>
            </a:r>
          </a:p>
        </p:txBody>
      </p:sp>
    </p:spTree>
    <p:extLst>
      <p:ext uri="{BB962C8B-B14F-4D97-AF65-F5344CB8AC3E}">
        <p14:creationId xmlns:p14="http://schemas.microsoft.com/office/powerpoint/2010/main" val="3629093699"/>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75000" lnSpcReduction="20000"/>
          </a:bodyPr>
          <a:lstStyle/>
          <a:p>
            <a:pPr>
              <a:lnSpc>
                <a:spcPct val="100000"/>
              </a:lnSpc>
            </a:pPr>
            <a:r>
              <a:rPr lang="ja-JP" sz="5400" b="0" strike="noStrike" spc="599" dirty="0" smtClean="0">
                <a:solidFill>
                  <a:srgbClr val="FFFFFF"/>
                </a:solidFill>
                <a:latin typeface="Crimson Text"/>
                <a:ea typeface="Spica Neue"/>
              </a:rPr>
              <a:t>COMM</a:t>
            </a:r>
            <a:r>
              <a:rPr lang="ja-JP" sz="5400" b="0" strike="noStrike" spc="599" dirty="0" smtClean="0">
                <a:solidFill>
                  <a:srgbClr val="7BCFF5"/>
                </a:solidFill>
                <a:latin typeface="Crimson Text"/>
                <a:ea typeface="Spica Neue"/>
              </a:rPr>
              <a:t>E</a:t>
            </a:r>
            <a:r>
              <a:rPr lang="ja-JP" sz="5400" b="0" strike="noStrike" spc="599" dirty="0" smtClean="0">
                <a:solidFill>
                  <a:srgbClr val="FFFFFF"/>
                </a:solidFill>
                <a:latin typeface="Crimson Text"/>
                <a:ea typeface="Spica Neue"/>
              </a:rPr>
              <a:t>NT S’ASSURER DE LA COMPR</a:t>
            </a:r>
            <a:r>
              <a:rPr lang="fr-FR" altLang="ja-JP" sz="5400" b="0" strike="noStrike" spc="599" dirty="0" smtClean="0">
                <a:solidFill>
                  <a:srgbClr val="FFFFFF"/>
                </a:solidFill>
                <a:latin typeface="Crimson Text"/>
                <a:ea typeface="Spica Neue"/>
              </a:rPr>
              <a:t>É</a:t>
            </a:r>
            <a:r>
              <a:rPr lang="ja-JP" sz="5400" b="0" strike="noStrike" spc="599" dirty="0" smtClean="0">
                <a:solidFill>
                  <a:srgbClr val="FFFFFF"/>
                </a:solidFill>
                <a:latin typeface="Crimson Text"/>
                <a:ea typeface="Spica Neue"/>
              </a:rPr>
              <a:t>HENSION</a:t>
            </a:r>
            <a:endParaRPr lang="ja-JP" sz="5400" b="0" strike="noStrike" spc="-1" dirty="0">
              <a:solidFill>
                <a:srgbClr val="FFFFFF"/>
              </a:solidFill>
              <a:latin typeface="Crimson Text"/>
            </a:endParaRPr>
          </a:p>
        </p:txBody>
      </p:sp>
      <p:sp>
        <p:nvSpPr>
          <p:cNvPr id="1913" name="TextShape 3"/>
          <p:cNvSpPr txBox="1"/>
          <p:nvPr/>
        </p:nvSpPr>
        <p:spPr>
          <a:xfrm>
            <a:off x="1011497" y="1692852"/>
            <a:ext cx="16236103" cy="8594148"/>
          </a:xfrm>
          <a:prstGeom prst="rect">
            <a:avLst/>
          </a:prstGeom>
          <a:noFill/>
          <a:ln>
            <a:noFill/>
          </a:ln>
        </p:spPr>
        <p:txBody>
          <a:bodyPr lIns="163440" tIns="81720" rIns="163440" bIns="81720" anchor="ctr"/>
          <a:lstStyle/>
          <a:p>
            <a:pPr algn="just">
              <a:lnSpc>
                <a:spcPts val="4000"/>
              </a:lnSpc>
              <a:spcAft>
                <a:spcPts val="1199"/>
              </a:spcAft>
            </a:pPr>
            <a:r>
              <a:rPr lang="fr-FR" altLang="ja-JP" sz="3200" b="1" u="sng" strike="noStrike" spc="-1" dirty="0" smtClean="0">
                <a:solidFill>
                  <a:srgbClr val="FFFFFF"/>
                </a:solidFill>
                <a:latin typeface="Crimson Text"/>
                <a:ea typeface="Spica Neue"/>
              </a:rPr>
              <a:t>Pour certains élèves, les règles à suivre en résolution de problèmes :</a:t>
            </a:r>
          </a:p>
          <a:p>
            <a:pPr marL="457200" indent="-457200" algn="just">
              <a:lnSpc>
                <a:spcPts val="4000"/>
              </a:lnSpc>
              <a:spcAft>
                <a:spcPts val="1199"/>
              </a:spcAft>
              <a:buFont typeface="Arial" panose="020B0604020202020204" pitchFamily="34" charset="0"/>
              <a:buChar char="•"/>
            </a:pPr>
            <a:r>
              <a:rPr lang="fr-FR" altLang="ja-JP" sz="3200" b="1" u="sng" strike="noStrike" spc="-1" dirty="0" smtClean="0">
                <a:solidFill>
                  <a:srgbClr val="00B050"/>
                </a:solidFill>
                <a:latin typeface="Crimson Text"/>
                <a:ea typeface="Spica Neue"/>
              </a:rPr>
              <a:t>Règle 1 : </a:t>
            </a:r>
            <a:r>
              <a:rPr lang="fr-FR" altLang="ja-JP" sz="3200" b="0" strike="noStrike" spc="-1" dirty="0" smtClean="0">
                <a:solidFill>
                  <a:srgbClr val="FFFFFF"/>
                </a:solidFill>
                <a:latin typeface="Crimson Text"/>
                <a:ea typeface="Spica Neue"/>
              </a:rPr>
              <a:t>Dans la mesure du possible, j’évite de lire le problème. Lire le problème prend du temps et rend les choses compliquées.</a:t>
            </a:r>
          </a:p>
          <a:p>
            <a:pPr marL="457200" indent="-457200" algn="just">
              <a:lnSpc>
                <a:spcPts val="4000"/>
              </a:lnSpc>
              <a:spcAft>
                <a:spcPts val="1199"/>
              </a:spcAft>
              <a:buFont typeface="Arial" panose="020B0604020202020204" pitchFamily="34" charset="0"/>
              <a:buChar char="•"/>
            </a:pPr>
            <a:r>
              <a:rPr lang="fr-FR" altLang="ja-JP" sz="3200" b="1" u="sng" spc="-1" dirty="0" smtClean="0">
                <a:solidFill>
                  <a:schemeClr val="accent3">
                    <a:lumMod val="60000"/>
                    <a:lumOff val="40000"/>
                  </a:schemeClr>
                </a:solidFill>
                <a:latin typeface="Crimson Text"/>
                <a:ea typeface="Spica Neue"/>
              </a:rPr>
              <a:t>Règle 2 : </a:t>
            </a:r>
            <a:r>
              <a:rPr lang="fr-FR" altLang="ja-JP" sz="3200" spc="-1" dirty="0" smtClean="0">
                <a:solidFill>
                  <a:srgbClr val="FFFFFF"/>
                </a:solidFill>
                <a:latin typeface="Crimson Text"/>
                <a:ea typeface="Spica Neue"/>
              </a:rPr>
              <a:t>Je surligne les nombres du problème, en faisant bien attention de ne pas oublier les nombres écrits en lettres.</a:t>
            </a:r>
          </a:p>
          <a:p>
            <a:pPr marL="457200" indent="-457200" algn="just">
              <a:lnSpc>
                <a:spcPts val="4000"/>
              </a:lnSpc>
              <a:spcAft>
                <a:spcPts val="1199"/>
              </a:spcAft>
              <a:buFont typeface="Arial" panose="020B0604020202020204" pitchFamily="34" charset="0"/>
              <a:buChar char="•"/>
            </a:pPr>
            <a:r>
              <a:rPr lang="fr-FR" altLang="ja-JP" sz="3200" b="1" u="sng" spc="-1" dirty="0" smtClean="0">
                <a:solidFill>
                  <a:srgbClr val="FFFF99"/>
                </a:solidFill>
                <a:latin typeface="Crimson Text"/>
                <a:ea typeface="Spica Neue"/>
              </a:rPr>
              <a:t>Règle 3 : </a:t>
            </a:r>
            <a:r>
              <a:rPr lang="fr-FR" altLang="ja-JP" sz="3200" spc="-1" dirty="0" smtClean="0">
                <a:solidFill>
                  <a:srgbClr val="FFFFFF"/>
                </a:solidFill>
                <a:latin typeface="Crimson Text"/>
                <a:ea typeface="Spica Neue"/>
              </a:rPr>
              <a:t>Si la règle 2 fait apparaître au moins trois nombres, la meilleure solution est de les additionner ensemble.</a:t>
            </a:r>
          </a:p>
          <a:p>
            <a:pPr marL="457200" indent="-457200" algn="just">
              <a:lnSpc>
                <a:spcPts val="4000"/>
              </a:lnSpc>
              <a:spcAft>
                <a:spcPts val="1199"/>
              </a:spcAft>
              <a:buFont typeface="Arial" panose="020B0604020202020204" pitchFamily="34" charset="0"/>
              <a:buChar char="•"/>
            </a:pPr>
            <a:r>
              <a:rPr lang="fr-FR" altLang="ja-JP" sz="3200" b="1" u="sng" spc="-1" dirty="0" smtClean="0">
                <a:solidFill>
                  <a:srgbClr val="FFFF66"/>
                </a:solidFill>
                <a:latin typeface="Crimson Text"/>
                <a:ea typeface="Spica Neue"/>
              </a:rPr>
              <a:t>Règle 4 : </a:t>
            </a:r>
            <a:r>
              <a:rPr lang="fr-FR" altLang="ja-JP" sz="3200" spc="-1" dirty="0" smtClean="0">
                <a:solidFill>
                  <a:srgbClr val="FFFFFF"/>
                </a:solidFill>
                <a:latin typeface="Crimson Text"/>
                <a:ea typeface="Spica Neue"/>
              </a:rPr>
              <a:t>Si il n’y a que deux nombres et qu’ils sont relativement proches, alors faire une soustraction devrait donner le meilleur résultat.</a:t>
            </a:r>
          </a:p>
          <a:p>
            <a:pPr marL="457200" indent="-457200" algn="just">
              <a:lnSpc>
                <a:spcPts val="4000"/>
              </a:lnSpc>
              <a:spcAft>
                <a:spcPts val="1199"/>
              </a:spcAft>
              <a:buFont typeface="Arial" panose="020B0604020202020204" pitchFamily="34" charset="0"/>
              <a:buChar char="•"/>
            </a:pPr>
            <a:r>
              <a:rPr lang="fr-FR" altLang="ja-JP" sz="3200" b="1" u="sng" spc="-1" dirty="0" smtClean="0">
                <a:solidFill>
                  <a:srgbClr val="FFC000"/>
                </a:solidFill>
                <a:latin typeface="Crimson Text"/>
                <a:ea typeface="Spica Neue"/>
              </a:rPr>
              <a:t>Règle 5 : </a:t>
            </a:r>
            <a:r>
              <a:rPr lang="fr-FR" altLang="ja-JP" sz="3200" spc="-1" dirty="0" smtClean="0">
                <a:solidFill>
                  <a:srgbClr val="FFFFFF"/>
                </a:solidFill>
                <a:latin typeface="Crimson Text"/>
                <a:ea typeface="Spica Neue"/>
              </a:rPr>
              <a:t>Si il n’y a que deux nombres et que l’un est beaucoup plus petit que l’autre, alors le mieux est d’essayer de faire une division, si cela ne tombe pas juste alors je laisse tomber et je multiplie les deux nombres.</a:t>
            </a:r>
          </a:p>
          <a:p>
            <a:pPr marL="457200" indent="-457200" algn="just">
              <a:lnSpc>
                <a:spcPts val="4000"/>
              </a:lnSpc>
              <a:spcAft>
                <a:spcPts val="1199"/>
              </a:spcAft>
              <a:buFont typeface="Arial" panose="020B0604020202020204" pitchFamily="34" charset="0"/>
              <a:buChar char="•"/>
            </a:pPr>
            <a:r>
              <a:rPr lang="fr-FR" altLang="ja-JP" sz="3200" b="1" u="sng" spc="-1" dirty="0" smtClean="0">
                <a:solidFill>
                  <a:srgbClr val="FF0000"/>
                </a:solidFill>
                <a:latin typeface="Crimson Text"/>
                <a:ea typeface="Spica Neue"/>
              </a:rPr>
              <a:t>Règle 6 : </a:t>
            </a:r>
            <a:r>
              <a:rPr lang="fr-FR" altLang="ja-JP" sz="3200" spc="-1" dirty="0" smtClean="0">
                <a:solidFill>
                  <a:srgbClr val="FFFFFF"/>
                </a:solidFill>
                <a:latin typeface="Crimson Text"/>
                <a:ea typeface="Spica Neue"/>
              </a:rPr>
              <a:t>Si les règles 1 à 5 ne marchent pas, alors prendre les nombres repérés avec la règle 2 et remplir la page de calculs en utilisant ces nombres. Entourer ensuite deux ou trois résultats trouvés au cas où l’un deux seraient la bonne réponse. </a:t>
            </a:r>
          </a:p>
          <a:p>
            <a:pPr marL="457200" indent="-457200" algn="just">
              <a:lnSpc>
                <a:spcPts val="4000"/>
              </a:lnSpc>
              <a:spcAft>
                <a:spcPts val="1199"/>
              </a:spcAft>
              <a:buFont typeface="Arial" panose="020B0604020202020204" pitchFamily="34" charset="0"/>
              <a:buChar char="•"/>
            </a:pPr>
            <a:endParaRPr lang="fr-FR" altLang="ja-JP" sz="3200" b="0" strike="noStrike" spc="-1" dirty="0" smtClean="0">
              <a:solidFill>
                <a:srgbClr val="FFFFFF"/>
              </a:solidFill>
              <a:latin typeface="Crimson Text"/>
              <a:ea typeface="Spica Neue"/>
            </a:endParaRPr>
          </a:p>
        </p:txBody>
      </p:sp>
    </p:spTree>
    <p:extLst>
      <p:ext uri="{BB962C8B-B14F-4D97-AF65-F5344CB8AC3E}">
        <p14:creationId xmlns:p14="http://schemas.microsoft.com/office/powerpoint/2010/main" val="2069929195"/>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3">
                                            <p:txEl>
                                              <p:pRg st="1" end="1"/>
                                            </p:txEl>
                                          </p:spTgt>
                                        </p:tgtEl>
                                        <p:attrNameLst>
                                          <p:attrName>style.visibility</p:attrName>
                                        </p:attrNameLst>
                                      </p:cBhvr>
                                      <p:to>
                                        <p:strVal val="visible"/>
                                      </p:to>
                                    </p:set>
                                    <p:animEffect transition="in" filter="fade">
                                      <p:cBhvr>
                                        <p:cTn id="7" dur="500"/>
                                        <p:tgtEl>
                                          <p:spTgt spid="19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3">
                                            <p:txEl>
                                              <p:pRg st="2" end="2"/>
                                            </p:txEl>
                                          </p:spTgt>
                                        </p:tgtEl>
                                        <p:attrNameLst>
                                          <p:attrName>style.visibility</p:attrName>
                                        </p:attrNameLst>
                                      </p:cBhvr>
                                      <p:to>
                                        <p:strVal val="visible"/>
                                      </p:to>
                                    </p:set>
                                    <p:animEffect transition="in" filter="fade">
                                      <p:cBhvr>
                                        <p:cTn id="12" dur="500"/>
                                        <p:tgtEl>
                                          <p:spTgt spid="19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3">
                                            <p:txEl>
                                              <p:pRg st="3" end="3"/>
                                            </p:txEl>
                                          </p:spTgt>
                                        </p:tgtEl>
                                        <p:attrNameLst>
                                          <p:attrName>style.visibility</p:attrName>
                                        </p:attrNameLst>
                                      </p:cBhvr>
                                      <p:to>
                                        <p:strVal val="visible"/>
                                      </p:to>
                                    </p:set>
                                    <p:animEffect transition="in" filter="fade">
                                      <p:cBhvr>
                                        <p:cTn id="17" dur="500"/>
                                        <p:tgtEl>
                                          <p:spTgt spid="19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3">
                                            <p:txEl>
                                              <p:pRg st="4" end="4"/>
                                            </p:txEl>
                                          </p:spTgt>
                                        </p:tgtEl>
                                        <p:attrNameLst>
                                          <p:attrName>style.visibility</p:attrName>
                                        </p:attrNameLst>
                                      </p:cBhvr>
                                      <p:to>
                                        <p:strVal val="visible"/>
                                      </p:to>
                                    </p:set>
                                    <p:animEffect transition="in" filter="fade">
                                      <p:cBhvr>
                                        <p:cTn id="22" dur="500"/>
                                        <p:tgtEl>
                                          <p:spTgt spid="19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3">
                                            <p:txEl>
                                              <p:pRg st="5" end="5"/>
                                            </p:txEl>
                                          </p:spTgt>
                                        </p:tgtEl>
                                        <p:attrNameLst>
                                          <p:attrName>style.visibility</p:attrName>
                                        </p:attrNameLst>
                                      </p:cBhvr>
                                      <p:to>
                                        <p:strVal val="visible"/>
                                      </p:to>
                                    </p:set>
                                    <p:animEffect transition="in" filter="fade">
                                      <p:cBhvr>
                                        <p:cTn id="27" dur="500"/>
                                        <p:tgtEl>
                                          <p:spTgt spid="19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13">
                                            <p:txEl>
                                              <p:pRg st="6" end="6"/>
                                            </p:txEl>
                                          </p:spTgt>
                                        </p:tgtEl>
                                        <p:attrNameLst>
                                          <p:attrName>style.visibility</p:attrName>
                                        </p:attrNameLst>
                                      </p:cBhvr>
                                      <p:to>
                                        <p:strVal val="visible"/>
                                      </p:to>
                                    </p:set>
                                    <p:animEffect transition="in" filter="fade">
                                      <p:cBhvr>
                                        <p:cTn id="32" dur="500"/>
                                        <p:tgtEl>
                                          <p:spTgt spid="19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ja-JP" sz="5400" b="0" strike="noStrike" spc="-1" dirty="0">
                <a:solidFill>
                  <a:srgbClr val="FFFFFF"/>
                </a:solidFill>
                <a:latin typeface="Crimson Text"/>
                <a:ea typeface="Spica Neue"/>
              </a:rPr>
              <a:t>P</a:t>
            </a:r>
            <a:r>
              <a:rPr lang="ja-JP" sz="5400" b="0" strike="noStrike" spc="-1" dirty="0" smtClean="0">
                <a:solidFill>
                  <a:srgbClr val="FFFFFF"/>
                </a:solidFill>
                <a:latin typeface="Crimson Text"/>
                <a:ea typeface="Spica Neue"/>
              </a:rPr>
              <a:t>O</a:t>
            </a:r>
            <a:r>
              <a:rPr lang="fr-FR" altLang="ja-JP" sz="5400" spc="-1" dirty="0" smtClean="0">
                <a:solidFill>
                  <a:srgbClr val="FFFFFF"/>
                </a:solidFill>
                <a:latin typeface="Crimson Text"/>
                <a:ea typeface="Spica Neue"/>
              </a:rPr>
              <a:t>IN</a:t>
            </a:r>
            <a:r>
              <a:rPr lang="ja-JP" sz="5400" b="0" strike="noStrike" spc="-1" dirty="0" smtClean="0">
                <a:solidFill>
                  <a:srgbClr val="FFFFFF"/>
                </a:solidFill>
                <a:latin typeface="Crimson Text"/>
                <a:ea typeface="Spica Neue"/>
              </a:rPr>
              <a:t>T </a:t>
            </a:r>
            <a:r>
              <a:rPr lang="ja-JP" sz="5400" b="0" strike="noStrike" spc="-1" dirty="0">
                <a:solidFill>
                  <a:srgbClr val="FFFFFF"/>
                </a:solidFill>
                <a:latin typeface="Crimson Text"/>
                <a:ea typeface="Spica Neue"/>
              </a:rPr>
              <a:t>2 – COMP</a:t>
            </a:r>
            <a:r>
              <a:rPr lang="ja-JP" sz="5400" b="0" strike="noStrike" spc="-1" dirty="0" smtClean="0">
                <a:solidFill>
                  <a:srgbClr val="FFFFFF"/>
                </a:solidFill>
                <a:latin typeface="Crimson Text"/>
                <a:ea typeface="Spica Neue"/>
              </a:rPr>
              <a:t>R</a:t>
            </a:r>
            <a:r>
              <a:rPr lang="fr-FR" altLang="ja-JP" sz="5400" b="0" strike="noStrike" spc="-1" dirty="0" smtClean="0">
                <a:solidFill>
                  <a:srgbClr val="7BCFF5"/>
                </a:solidFill>
                <a:latin typeface="Crimson Text"/>
                <a:ea typeface="Spica Neue"/>
              </a:rPr>
              <a:t>É</a:t>
            </a:r>
            <a:r>
              <a:rPr lang="ja-JP" sz="5400" b="0" strike="noStrike" spc="-1" dirty="0" smtClean="0">
                <a:solidFill>
                  <a:srgbClr val="FFFFFF"/>
                </a:solidFill>
                <a:latin typeface="Crimson Text"/>
                <a:ea typeface="Spica Neue"/>
              </a:rPr>
              <a:t>H</a:t>
            </a:r>
            <a:r>
              <a:rPr lang="ja-JP" sz="5400" b="0" strike="noStrike" spc="-1" dirty="0">
                <a:solidFill>
                  <a:srgbClr val="FFFFFF"/>
                </a:solidFill>
                <a:latin typeface="Crimson Text"/>
                <a:ea typeface="Spica Neue"/>
              </a:rPr>
              <a:t>ENSION</a:t>
            </a:r>
            <a:endParaRPr lang="ja-JP" sz="5400" b="0" strike="noStrike" spc="-1" dirty="0">
              <a:solidFill>
                <a:srgbClr val="FFFFFF"/>
              </a:solidFill>
              <a:latin typeface="Crimson Text"/>
            </a:endParaRPr>
          </a:p>
        </p:txBody>
      </p:sp>
      <p:sp>
        <p:nvSpPr>
          <p:cNvPr id="1845" name="TextShape 2"/>
          <p:cNvSpPr txBox="1"/>
          <p:nvPr/>
        </p:nvSpPr>
        <p:spPr>
          <a:xfrm>
            <a:off x="790200" y="1182960"/>
            <a:ext cx="16273080" cy="575640"/>
          </a:xfrm>
          <a:prstGeom prst="rect">
            <a:avLst/>
          </a:prstGeom>
          <a:noFill/>
          <a:ln>
            <a:noFill/>
          </a:ln>
        </p:spPr>
        <p:txBody>
          <a:bodyPr lIns="163440" tIns="81720" rIns="163440" bIns="81720">
            <a:noAutofit/>
          </a:bodyPr>
          <a:lstStyle/>
          <a:p>
            <a:pPr>
              <a:lnSpc>
                <a:spcPct val="100000"/>
              </a:lnSpc>
            </a:pPr>
            <a:r>
              <a:rPr lang="ja-JP" sz="3200" b="0" strike="noStrike" spc="-1" dirty="0">
                <a:solidFill>
                  <a:srgbClr val="FFFFFF"/>
                </a:solidFill>
                <a:latin typeface="Crimson Text"/>
                <a:ea typeface="Spica Neue"/>
              </a:rPr>
              <a:t>Etat des lieux de ce que l’on enseigne</a:t>
            </a:r>
            <a:endParaRPr lang="ja-JP" sz="3200" b="0" strike="noStrike" spc="-1" dirty="0">
              <a:solidFill>
                <a:srgbClr val="FFFFFF"/>
              </a:solidFill>
              <a:latin typeface="Crimson Text"/>
            </a:endParaRPr>
          </a:p>
        </p:txBody>
      </p:sp>
      <p:sp>
        <p:nvSpPr>
          <p:cNvPr id="1846" name="TextShape 3"/>
          <p:cNvSpPr txBox="1"/>
          <p:nvPr/>
        </p:nvSpPr>
        <p:spPr>
          <a:xfrm>
            <a:off x="9642762" y="5855965"/>
            <a:ext cx="7928073" cy="863640"/>
          </a:xfrm>
          <a:prstGeom prst="rect">
            <a:avLst/>
          </a:prstGeom>
          <a:noFill/>
          <a:ln>
            <a:noFill/>
          </a:ln>
        </p:spPr>
        <p:txBody>
          <a:bodyPr lIns="163440" tIns="81720" rIns="163440" bIns="81720" anchor="b"/>
          <a:lstStyle/>
          <a:p>
            <a:pPr algn="just">
              <a:lnSpc>
                <a:spcPct val="100000"/>
              </a:lnSpc>
            </a:pPr>
            <a:r>
              <a:rPr lang="ja-JP" sz="4000" b="0" strike="noStrike" spc="-1" dirty="0">
                <a:solidFill>
                  <a:srgbClr val="7BCFF5"/>
                </a:solidFill>
                <a:latin typeface="Crimson Text"/>
                <a:ea typeface="Spica Neue"/>
              </a:rPr>
              <a:t>Que proposez-vous aux élèves pour apprendre à résoudre des problèmes ?</a:t>
            </a:r>
            <a:endParaRPr lang="ja-JP" sz="4000" b="0" strike="noStrike" spc="-1" dirty="0">
              <a:solidFill>
                <a:srgbClr val="FFFFFF"/>
              </a:solidFill>
              <a:latin typeface="Crimson Text"/>
            </a:endParaRPr>
          </a:p>
        </p:txBody>
      </p:sp>
      <p:pic>
        <p:nvPicPr>
          <p:cNvPr id="1848" name="Espace réservé pour une image  7"/>
          <p:cNvPicPr/>
          <p:nvPr/>
        </p:nvPicPr>
        <p:blipFill rotWithShape="1">
          <a:blip r:embed="rId3"/>
          <a:srcRect l="11452" t="8541" r="15619"/>
          <a:stretch/>
        </p:blipFill>
        <p:spPr>
          <a:xfrm>
            <a:off x="398313" y="2429690"/>
            <a:ext cx="8954693" cy="7471955"/>
          </a:xfrm>
          <a:prstGeom prst="rect">
            <a:avLst/>
          </a:prstGeom>
          <a:ln>
            <a:solidFill>
              <a:schemeClr val="tx1"/>
            </a:solidFill>
          </a:ln>
        </p:spPr>
      </p:pic>
    </p:spTree>
  </p:cSld>
  <p:clrMapOvr>
    <a:masterClrMapping/>
  </p:clrMapOvr>
  <p:transition spd="slow" advTm="3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82500" lnSpcReduction="10000"/>
          </a:bodyPr>
          <a:lstStyle/>
          <a:p>
            <a:pPr>
              <a:lnSpc>
                <a:spcPct val="100000"/>
              </a:lnSpc>
            </a:pPr>
            <a:r>
              <a:rPr lang="fr-FR" altLang="ja-JP" sz="5400" b="0" strike="noStrike" spc="-1" dirty="0" smtClean="0">
                <a:solidFill>
                  <a:srgbClr val="FFFFFF"/>
                </a:solidFill>
                <a:latin typeface="Crimson Text"/>
                <a:ea typeface="Spica Neue"/>
              </a:rPr>
              <a:t>QUELL</a:t>
            </a:r>
            <a:r>
              <a:rPr lang="fr-FR" altLang="ja-JP" sz="5400" b="0" strike="noStrike" spc="-1" dirty="0" smtClean="0">
                <a:solidFill>
                  <a:srgbClr val="7BCFF5"/>
                </a:solidFill>
                <a:latin typeface="Crimson Text"/>
                <a:ea typeface="Spica Neue"/>
              </a:rPr>
              <a:t>E</a:t>
            </a:r>
            <a:r>
              <a:rPr lang="fr-FR" altLang="ja-JP" sz="5400" b="0" strike="noStrike" spc="-1" dirty="0" smtClean="0">
                <a:solidFill>
                  <a:srgbClr val="FFFFFF"/>
                </a:solidFill>
                <a:latin typeface="Crimson Text"/>
                <a:ea typeface="Spica Neue"/>
              </a:rPr>
              <a:t>S DIFFICULTÉS ? COMMENT LES TRAVAILLER ?</a:t>
            </a:r>
            <a:endParaRPr lang="ja-JP" sz="5400" b="0" strike="noStrike" spc="-1" dirty="0">
              <a:solidFill>
                <a:srgbClr val="FFFFFF"/>
              </a:solidFill>
              <a:latin typeface="Crimson Text"/>
            </a:endParaRPr>
          </a:p>
        </p:txBody>
      </p:sp>
      <p:sp>
        <p:nvSpPr>
          <p:cNvPr id="1913" name="TextShape 3"/>
          <p:cNvSpPr txBox="1"/>
          <p:nvPr/>
        </p:nvSpPr>
        <p:spPr>
          <a:xfrm>
            <a:off x="1123892" y="1908313"/>
            <a:ext cx="16428611" cy="7567607"/>
          </a:xfrm>
          <a:prstGeom prst="rect">
            <a:avLst/>
          </a:prstGeom>
          <a:noFill/>
          <a:ln>
            <a:noFill/>
          </a:ln>
        </p:spPr>
        <p:txBody>
          <a:bodyPr lIns="163440" tIns="81720" rIns="163440" bIns="81720" anchor="ctr"/>
          <a:lstStyle/>
          <a:p>
            <a:pPr algn="just">
              <a:lnSpc>
                <a:spcPts val="3399"/>
              </a:lnSpc>
              <a:spcAft>
                <a:spcPts val="1199"/>
              </a:spcAft>
            </a:pPr>
            <a:r>
              <a:rPr lang="fr-FR" altLang="ja-JP" sz="4000" b="0" strike="noStrike" spc="-1" dirty="0" smtClean="0">
                <a:solidFill>
                  <a:srgbClr val="7BCFF5"/>
                </a:solidFill>
                <a:latin typeface="Crimson Text"/>
                <a:ea typeface="Spica Neue"/>
              </a:rPr>
              <a:t>Difficultés de lecture (1)</a:t>
            </a:r>
          </a:p>
          <a:p>
            <a:pPr marL="571500" indent="-571500" algn="just">
              <a:lnSpc>
                <a:spcPts val="4800"/>
              </a:lnSpc>
              <a:spcAft>
                <a:spcPts val="1800"/>
              </a:spcAft>
              <a:buFont typeface="Arial" panose="020B0604020202020204" pitchFamily="34" charset="0"/>
              <a:buChar char="•"/>
            </a:pPr>
            <a:r>
              <a:rPr lang="fr-FR" altLang="ja-JP" sz="3600" b="0" strike="noStrike" spc="-1" dirty="0" smtClean="0">
                <a:solidFill>
                  <a:srgbClr val="FFFFFF"/>
                </a:solidFill>
                <a:latin typeface="Crimson Text"/>
                <a:ea typeface="Spica Neue"/>
              </a:rPr>
              <a:t>Faire </a:t>
            </a:r>
            <a:r>
              <a:rPr lang="fr-FR" altLang="ja-JP" sz="3600" b="0" strike="noStrike" spc="-1" dirty="0" smtClean="0">
                <a:solidFill>
                  <a:srgbClr val="FFFF66"/>
                </a:solidFill>
                <a:latin typeface="Crimson Text"/>
                <a:ea typeface="Spica Neue"/>
              </a:rPr>
              <a:t>des tris de textes </a:t>
            </a:r>
            <a:r>
              <a:rPr lang="fr-FR" altLang="ja-JP" sz="3600" b="0" strike="noStrike" spc="-1" dirty="0" smtClean="0">
                <a:solidFill>
                  <a:srgbClr val="FFFFFF"/>
                </a:solidFill>
                <a:latin typeface="Crimson Text"/>
                <a:ea typeface="Spica Neue"/>
              </a:rPr>
              <a:t>pour apprendre à identifier un énoncé de problème</a:t>
            </a:r>
          </a:p>
          <a:p>
            <a:pPr marL="571500" indent="-571500" algn="just">
              <a:lnSpc>
                <a:spcPts val="4800"/>
              </a:lnSpc>
              <a:spcAft>
                <a:spcPts val="1800"/>
              </a:spcAft>
              <a:buFont typeface="Arial" panose="020B0604020202020204" pitchFamily="34" charset="0"/>
              <a:buChar char="•"/>
            </a:pPr>
            <a:r>
              <a:rPr lang="fr-FR" altLang="ja-JP" sz="3600" b="0" strike="noStrike" spc="-1" dirty="0" smtClean="0">
                <a:solidFill>
                  <a:srgbClr val="FFFFFF"/>
                </a:solidFill>
                <a:latin typeface="Crimson Text"/>
                <a:ea typeface="Spica Neue"/>
              </a:rPr>
              <a:t>Donner un énoncé avec des phrases dans le désordre et demander de </a:t>
            </a:r>
            <a:r>
              <a:rPr lang="fr-FR" altLang="ja-JP" sz="3600" b="0" strike="noStrike" spc="-1" dirty="0" smtClean="0">
                <a:solidFill>
                  <a:srgbClr val="FFFF66"/>
                </a:solidFill>
                <a:latin typeface="Crimson Text"/>
                <a:ea typeface="Spica Neue"/>
              </a:rPr>
              <a:t>reconstituer l’énoncé</a:t>
            </a:r>
            <a:r>
              <a:rPr lang="fr-FR" altLang="ja-JP" sz="3600" b="0" strike="noStrike" spc="-1" dirty="0" smtClean="0">
                <a:solidFill>
                  <a:srgbClr val="FFFFFF"/>
                </a:solidFill>
                <a:latin typeface="Crimson Text"/>
                <a:ea typeface="Spica Neue"/>
              </a:rPr>
              <a:t>.</a:t>
            </a:r>
          </a:p>
          <a:p>
            <a:pPr marL="571500" indent="-571500" algn="just">
              <a:lnSpc>
                <a:spcPts val="4800"/>
              </a:lnSpc>
              <a:spcAft>
                <a:spcPts val="1800"/>
              </a:spcAft>
              <a:buFont typeface="Arial" panose="020B0604020202020204" pitchFamily="34" charset="0"/>
              <a:buChar char="•"/>
            </a:pPr>
            <a:r>
              <a:rPr lang="fr-FR" altLang="ja-JP" sz="3600" b="0" strike="noStrike" spc="-1" dirty="0" smtClean="0">
                <a:solidFill>
                  <a:srgbClr val="FFFFFF"/>
                </a:solidFill>
                <a:latin typeface="Crimson Text"/>
                <a:ea typeface="Spica Neue"/>
              </a:rPr>
              <a:t>Donner des morceaux de différents énoncés mélangés et demander de </a:t>
            </a:r>
            <a:r>
              <a:rPr lang="fr-FR" altLang="ja-JP" sz="3600" b="0" strike="noStrike" spc="-1" dirty="0" smtClean="0">
                <a:solidFill>
                  <a:srgbClr val="FFFF66"/>
                </a:solidFill>
                <a:latin typeface="Crimson Text"/>
                <a:ea typeface="Spica Neue"/>
              </a:rPr>
              <a:t>reconstituer les différents énoncés</a:t>
            </a:r>
            <a:r>
              <a:rPr lang="fr-FR" altLang="ja-JP" sz="3600" b="0" strike="noStrike" spc="-1" dirty="0" smtClean="0">
                <a:solidFill>
                  <a:srgbClr val="FFFFFF"/>
                </a:solidFill>
                <a:latin typeface="Crimson Text"/>
                <a:ea typeface="Spica Neue"/>
              </a:rPr>
              <a:t>.</a:t>
            </a:r>
          </a:p>
          <a:p>
            <a:pPr marL="571500" indent="-571500" algn="just">
              <a:lnSpc>
                <a:spcPts val="4800"/>
              </a:lnSpc>
              <a:spcAft>
                <a:spcPts val="1800"/>
              </a:spcAft>
              <a:buFont typeface="Arial" panose="020B0604020202020204" pitchFamily="34" charset="0"/>
              <a:buChar char="•"/>
            </a:pPr>
            <a:r>
              <a:rPr lang="fr-FR" altLang="ja-JP" sz="3600" b="0" strike="noStrike" spc="-1" dirty="0" smtClean="0">
                <a:solidFill>
                  <a:srgbClr val="FFFFFF"/>
                </a:solidFill>
                <a:latin typeface="Crimson Text"/>
                <a:ea typeface="Spica Neue"/>
              </a:rPr>
              <a:t>Donner des </a:t>
            </a:r>
            <a:r>
              <a:rPr lang="fr-FR" altLang="ja-JP" sz="3600" b="0" strike="noStrike" spc="-1" dirty="0" smtClean="0">
                <a:solidFill>
                  <a:srgbClr val="FFFF66"/>
                </a:solidFill>
                <a:latin typeface="Crimson Text"/>
                <a:ea typeface="Spica Neue"/>
              </a:rPr>
              <a:t>énoncés « à trous » </a:t>
            </a:r>
            <a:r>
              <a:rPr lang="fr-FR" altLang="ja-JP" sz="3600" b="0" strike="noStrike" spc="-1" dirty="0" smtClean="0">
                <a:solidFill>
                  <a:srgbClr val="FFFFFF"/>
                </a:solidFill>
                <a:latin typeface="Crimson Text"/>
                <a:ea typeface="Spica Neue"/>
              </a:rPr>
              <a:t>qu’il faut compléter (avec ou sans propositions de réponses).</a:t>
            </a:r>
          </a:p>
          <a:p>
            <a:pPr marL="571500" indent="-571500" algn="just">
              <a:lnSpc>
                <a:spcPts val="4800"/>
              </a:lnSpc>
              <a:spcAft>
                <a:spcPts val="1800"/>
              </a:spcAft>
              <a:buFont typeface="Arial" panose="020B0604020202020204" pitchFamily="34" charset="0"/>
              <a:buChar char="•"/>
            </a:pPr>
            <a:r>
              <a:rPr lang="fr-FR" altLang="ja-JP" sz="3600" b="0" strike="noStrike" spc="-1" dirty="0" smtClean="0">
                <a:solidFill>
                  <a:srgbClr val="FFFFFF"/>
                </a:solidFill>
                <a:latin typeface="Crimson Text"/>
                <a:ea typeface="Spica Neue"/>
              </a:rPr>
              <a:t>Faire, de temps en temps, </a:t>
            </a:r>
            <a:r>
              <a:rPr lang="fr-FR" altLang="ja-JP" sz="3600" b="0" strike="noStrike" spc="-1" dirty="0" smtClean="0">
                <a:solidFill>
                  <a:srgbClr val="FFFF66"/>
                </a:solidFill>
                <a:latin typeface="Crimson Text"/>
                <a:ea typeface="Spica Neue"/>
              </a:rPr>
              <a:t>« une vraie séance de lecture » à partir d’un énoncé </a:t>
            </a:r>
            <a:r>
              <a:rPr lang="fr-FR" altLang="ja-JP" sz="3600" b="0" strike="noStrike" spc="-1" dirty="0" smtClean="0">
                <a:solidFill>
                  <a:srgbClr val="FFFFFF"/>
                </a:solidFill>
                <a:latin typeface="Crimson Text"/>
                <a:ea typeface="Spica Neue"/>
              </a:rPr>
              <a:t>de problème qu’on résout ensuite.</a:t>
            </a:r>
          </a:p>
        </p:txBody>
      </p:sp>
    </p:spTree>
    <p:extLst>
      <p:ext uri="{BB962C8B-B14F-4D97-AF65-F5344CB8AC3E}">
        <p14:creationId xmlns:p14="http://schemas.microsoft.com/office/powerpoint/2010/main" val="1622272777"/>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3">
                                            <p:txEl>
                                              <p:pRg st="0" end="0"/>
                                            </p:txEl>
                                          </p:spTgt>
                                        </p:tgtEl>
                                        <p:attrNameLst>
                                          <p:attrName>style.visibility</p:attrName>
                                        </p:attrNameLst>
                                      </p:cBhvr>
                                      <p:to>
                                        <p:strVal val="visible"/>
                                      </p:to>
                                    </p:set>
                                    <p:animEffect transition="in" filter="fade">
                                      <p:cBhvr>
                                        <p:cTn id="7" dur="500"/>
                                        <p:tgtEl>
                                          <p:spTgt spid="19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3">
                                            <p:txEl>
                                              <p:pRg st="1" end="1"/>
                                            </p:txEl>
                                          </p:spTgt>
                                        </p:tgtEl>
                                        <p:attrNameLst>
                                          <p:attrName>style.visibility</p:attrName>
                                        </p:attrNameLst>
                                      </p:cBhvr>
                                      <p:to>
                                        <p:strVal val="visible"/>
                                      </p:to>
                                    </p:set>
                                    <p:animEffect transition="in" filter="fade">
                                      <p:cBhvr>
                                        <p:cTn id="12" dur="500"/>
                                        <p:tgtEl>
                                          <p:spTgt spid="19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3">
                                            <p:txEl>
                                              <p:pRg st="2" end="2"/>
                                            </p:txEl>
                                          </p:spTgt>
                                        </p:tgtEl>
                                        <p:attrNameLst>
                                          <p:attrName>style.visibility</p:attrName>
                                        </p:attrNameLst>
                                      </p:cBhvr>
                                      <p:to>
                                        <p:strVal val="visible"/>
                                      </p:to>
                                    </p:set>
                                    <p:animEffect transition="in" filter="fade">
                                      <p:cBhvr>
                                        <p:cTn id="17" dur="500"/>
                                        <p:tgtEl>
                                          <p:spTgt spid="19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3">
                                            <p:txEl>
                                              <p:pRg st="3" end="3"/>
                                            </p:txEl>
                                          </p:spTgt>
                                        </p:tgtEl>
                                        <p:attrNameLst>
                                          <p:attrName>style.visibility</p:attrName>
                                        </p:attrNameLst>
                                      </p:cBhvr>
                                      <p:to>
                                        <p:strVal val="visible"/>
                                      </p:to>
                                    </p:set>
                                    <p:animEffect transition="in" filter="fade">
                                      <p:cBhvr>
                                        <p:cTn id="22" dur="500"/>
                                        <p:tgtEl>
                                          <p:spTgt spid="19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3">
                                            <p:txEl>
                                              <p:pRg st="4" end="4"/>
                                            </p:txEl>
                                          </p:spTgt>
                                        </p:tgtEl>
                                        <p:attrNameLst>
                                          <p:attrName>style.visibility</p:attrName>
                                        </p:attrNameLst>
                                      </p:cBhvr>
                                      <p:to>
                                        <p:strVal val="visible"/>
                                      </p:to>
                                    </p:set>
                                    <p:animEffect transition="in" filter="fade">
                                      <p:cBhvr>
                                        <p:cTn id="27" dur="500"/>
                                        <p:tgtEl>
                                          <p:spTgt spid="19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13">
                                            <p:txEl>
                                              <p:pRg st="5" end="5"/>
                                            </p:txEl>
                                          </p:spTgt>
                                        </p:tgtEl>
                                        <p:attrNameLst>
                                          <p:attrName>style.visibility</p:attrName>
                                        </p:attrNameLst>
                                      </p:cBhvr>
                                      <p:to>
                                        <p:strVal val="visible"/>
                                      </p:to>
                                    </p:set>
                                    <p:animEffect transition="in" filter="fade">
                                      <p:cBhvr>
                                        <p:cTn id="32" dur="500"/>
                                        <p:tgtEl>
                                          <p:spTgt spid="19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82500" lnSpcReduction="10000"/>
          </a:bodyPr>
          <a:lstStyle/>
          <a:p>
            <a:pPr>
              <a:lnSpc>
                <a:spcPct val="100000"/>
              </a:lnSpc>
            </a:pPr>
            <a:r>
              <a:rPr lang="fr-FR" altLang="ja-JP" sz="5400" spc="-1" dirty="0">
                <a:solidFill>
                  <a:srgbClr val="FFFFFF"/>
                </a:solidFill>
                <a:latin typeface="Crimson Text"/>
                <a:ea typeface="Spica Neue"/>
              </a:rPr>
              <a:t>QUELL</a:t>
            </a:r>
            <a:r>
              <a:rPr lang="fr-FR" altLang="ja-JP" sz="5400" spc="-1" dirty="0">
                <a:solidFill>
                  <a:srgbClr val="7BCFF5"/>
                </a:solidFill>
                <a:latin typeface="Crimson Text"/>
                <a:ea typeface="Spica Neue"/>
              </a:rPr>
              <a:t>E</a:t>
            </a:r>
            <a:r>
              <a:rPr lang="fr-FR" altLang="ja-JP" sz="5400" spc="-1" dirty="0">
                <a:solidFill>
                  <a:srgbClr val="FFFFFF"/>
                </a:solidFill>
                <a:latin typeface="Crimson Text"/>
                <a:ea typeface="Spica Neue"/>
              </a:rPr>
              <a:t>S DIFFICULTÉS ? COMMENT LES TRAVAILLER ?</a:t>
            </a:r>
            <a:endParaRPr lang="ja-JP" altLang="fr-FR" sz="5400" spc="-1" dirty="0">
              <a:solidFill>
                <a:srgbClr val="FFFFFF"/>
              </a:solidFill>
              <a:latin typeface="Crimson Text"/>
            </a:endParaRPr>
          </a:p>
        </p:txBody>
      </p:sp>
      <p:sp>
        <p:nvSpPr>
          <p:cNvPr id="1913" name="TextShape 3"/>
          <p:cNvSpPr txBox="1"/>
          <p:nvPr/>
        </p:nvSpPr>
        <p:spPr>
          <a:xfrm>
            <a:off x="1003560" y="2097720"/>
            <a:ext cx="16244040" cy="7005720"/>
          </a:xfrm>
          <a:prstGeom prst="rect">
            <a:avLst/>
          </a:prstGeom>
          <a:noFill/>
          <a:ln>
            <a:noFill/>
          </a:ln>
        </p:spPr>
        <p:txBody>
          <a:bodyPr lIns="163440" tIns="81720" rIns="163440" bIns="81720" anchor="ctr"/>
          <a:lstStyle/>
          <a:p>
            <a:pPr algn="just">
              <a:lnSpc>
                <a:spcPts val="3399"/>
              </a:lnSpc>
              <a:spcAft>
                <a:spcPts val="1199"/>
              </a:spcAft>
            </a:pPr>
            <a:r>
              <a:rPr lang="fr-FR" altLang="ja-JP" sz="4000" b="0" strike="noStrike" spc="-1" dirty="0" smtClean="0">
                <a:solidFill>
                  <a:srgbClr val="7BCFF5"/>
                </a:solidFill>
                <a:latin typeface="Crimson Text"/>
                <a:ea typeface="Spica Neue"/>
              </a:rPr>
              <a:t>Difficultés de lecture (2)</a:t>
            </a:r>
          </a:p>
          <a:p>
            <a:pPr marL="571500" indent="-571500" algn="just">
              <a:lnSpc>
                <a:spcPts val="5200"/>
              </a:lnSpc>
              <a:spcAft>
                <a:spcPts val="2000"/>
              </a:spcAft>
              <a:buFont typeface="Arial" panose="020B0604020202020204" pitchFamily="34" charset="0"/>
              <a:buChar char="•"/>
            </a:pPr>
            <a:r>
              <a:rPr lang="fr-FR" altLang="ja-JP" sz="3600" b="0" strike="noStrike" spc="-1" dirty="0" smtClean="0">
                <a:solidFill>
                  <a:srgbClr val="FFFFFF"/>
                </a:solidFill>
                <a:latin typeface="Crimson Text"/>
                <a:ea typeface="Spica Neue"/>
              </a:rPr>
              <a:t>De façon plus générale, faire pour chaque problème </a:t>
            </a:r>
            <a:r>
              <a:rPr lang="fr-FR" altLang="ja-JP" sz="3600" b="0" strike="noStrike" spc="-1" dirty="0" smtClean="0">
                <a:solidFill>
                  <a:srgbClr val="FFFF66"/>
                </a:solidFill>
                <a:latin typeface="Crimson Text"/>
                <a:ea typeface="Spica Neue"/>
              </a:rPr>
              <a:t>un « petit travail » en amont sur les difficultés </a:t>
            </a:r>
            <a:r>
              <a:rPr lang="fr-FR" altLang="ja-JP" sz="3600" b="0" strike="noStrike" spc="-1" dirty="0" smtClean="0">
                <a:solidFill>
                  <a:srgbClr val="FFFFFF"/>
                </a:solidFill>
                <a:latin typeface="Crimson Text"/>
                <a:ea typeface="Spica Neue"/>
              </a:rPr>
              <a:t>que le maître aura repérées à priori dans l’énoncé.</a:t>
            </a:r>
          </a:p>
          <a:p>
            <a:pPr marL="571500" indent="-571500" algn="just">
              <a:lnSpc>
                <a:spcPts val="5200"/>
              </a:lnSpc>
              <a:spcAft>
                <a:spcPts val="2000"/>
              </a:spcAft>
              <a:buFont typeface="Arial" panose="020B0604020202020204" pitchFamily="34" charset="0"/>
              <a:buChar char="•"/>
            </a:pPr>
            <a:r>
              <a:rPr lang="fr-FR" altLang="ja-JP" sz="3600" b="0" strike="noStrike" spc="-1" dirty="0" smtClean="0">
                <a:solidFill>
                  <a:srgbClr val="FFFFFF"/>
                </a:solidFill>
                <a:latin typeface="Crimson Text"/>
                <a:ea typeface="Spica Neue"/>
              </a:rPr>
              <a:t>Travail plus ponctuel sur un </a:t>
            </a:r>
            <a:r>
              <a:rPr lang="fr-FR" altLang="ja-JP" sz="3600" b="0" strike="noStrike" spc="-1" dirty="0" smtClean="0">
                <a:solidFill>
                  <a:srgbClr val="FFFF66"/>
                </a:solidFill>
                <a:latin typeface="Crimson Text"/>
                <a:ea typeface="Spica Neue"/>
              </a:rPr>
              <a:t>point particulier </a:t>
            </a:r>
            <a:r>
              <a:rPr lang="fr-FR" altLang="ja-JP" sz="3600" b="0" strike="noStrike" spc="-1" dirty="0" smtClean="0">
                <a:solidFill>
                  <a:srgbClr val="FFFFFF"/>
                </a:solidFill>
                <a:latin typeface="Crimson Text"/>
                <a:ea typeface="Spica Neue"/>
              </a:rPr>
              <a:t>(travail concernant la partie informative et la partie injonctive d’un énoncé, l’utilisation des phrases interrogatives dans les énoncés de problèmes, l’utilisation des pronoms, faire entourer la (ou les ) questions, la tâche à accomplir.)</a:t>
            </a:r>
          </a:p>
          <a:p>
            <a:pPr marL="571500" indent="-571500" algn="just">
              <a:lnSpc>
                <a:spcPts val="5200"/>
              </a:lnSpc>
              <a:spcAft>
                <a:spcPts val="2000"/>
              </a:spcAft>
              <a:buFont typeface="Arial" panose="020B0604020202020204" pitchFamily="34" charset="0"/>
              <a:buChar char="•"/>
            </a:pPr>
            <a:r>
              <a:rPr lang="fr-FR" altLang="ja-JP" sz="3600" b="0" strike="noStrike" spc="-1" dirty="0" smtClean="0">
                <a:solidFill>
                  <a:srgbClr val="FFFFFF"/>
                </a:solidFill>
                <a:latin typeface="Crimson Text"/>
                <a:ea typeface="Spica Neue"/>
              </a:rPr>
              <a:t>Résolution de problèmes dont les énoncés comportent </a:t>
            </a:r>
            <a:r>
              <a:rPr lang="fr-FR" altLang="ja-JP" sz="3600" b="0" strike="noStrike" spc="-1" dirty="0" smtClean="0">
                <a:solidFill>
                  <a:srgbClr val="FFFF66"/>
                </a:solidFill>
                <a:latin typeface="Crimson Text"/>
                <a:ea typeface="Spica Neue"/>
              </a:rPr>
              <a:t>peu ou pas de « français » et inversement.</a:t>
            </a:r>
            <a:endParaRPr lang="ja-JP" sz="3600" b="0" strike="noStrike" spc="-1" dirty="0">
              <a:solidFill>
                <a:srgbClr val="FFFF66"/>
              </a:solidFill>
              <a:latin typeface="Crimson Text"/>
            </a:endParaRPr>
          </a:p>
        </p:txBody>
      </p:sp>
    </p:spTree>
    <p:extLst>
      <p:ext uri="{BB962C8B-B14F-4D97-AF65-F5344CB8AC3E}">
        <p14:creationId xmlns:p14="http://schemas.microsoft.com/office/powerpoint/2010/main" val="2894911162"/>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3">
                                            <p:txEl>
                                              <p:pRg st="1" end="1"/>
                                            </p:txEl>
                                          </p:spTgt>
                                        </p:tgtEl>
                                        <p:attrNameLst>
                                          <p:attrName>style.visibility</p:attrName>
                                        </p:attrNameLst>
                                      </p:cBhvr>
                                      <p:to>
                                        <p:strVal val="visible"/>
                                      </p:to>
                                    </p:set>
                                    <p:animEffect transition="in" filter="fade">
                                      <p:cBhvr>
                                        <p:cTn id="7" dur="500"/>
                                        <p:tgtEl>
                                          <p:spTgt spid="19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3">
                                            <p:txEl>
                                              <p:pRg st="2" end="2"/>
                                            </p:txEl>
                                          </p:spTgt>
                                        </p:tgtEl>
                                        <p:attrNameLst>
                                          <p:attrName>style.visibility</p:attrName>
                                        </p:attrNameLst>
                                      </p:cBhvr>
                                      <p:to>
                                        <p:strVal val="visible"/>
                                      </p:to>
                                    </p:set>
                                    <p:animEffect transition="in" filter="fade">
                                      <p:cBhvr>
                                        <p:cTn id="12" dur="500"/>
                                        <p:tgtEl>
                                          <p:spTgt spid="19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3">
                                            <p:txEl>
                                              <p:pRg st="3" end="3"/>
                                            </p:txEl>
                                          </p:spTgt>
                                        </p:tgtEl>
                                        <p:attrNameLst>
                                          <p:attrName>style.visibility</p:attrName>
                                        </p:attrNameLst>
                                      </p:cBhvr>
                                      <p:to>
                                        <p:strVal val="visible"/>
                                      </p:to>
                                    </p:set>
                                    <p:animEffect transition="in" filter="fade">
                                      <p:cBhvr>
                                        <p:cTn id="17" dur="500"/>
                                        <p:tgtEl>
                                          <p:spTgt spid="19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82500" lnSpcReduction="10000"/>
          </a:bodyPr>
          <a:lstStyle/>
          <a:p>
            <a:pPr>
              <a:lnSpc>
                <a:spcPct val="100000"/>
              </a:lnSpc>
            </a:pPr>
            <a:r>
              <a:rPr lang="fr-FR" altLang="ja-JP" sz="5400" spc="-1" dirty="0">
                <a:solidFill>
                  <a:srgbClr val="FFFFFF"/>
                </a:solidFill>
                <a:latin typeface="Crimson Text"/>
                <a:ea typeface="Spica Neue"/>
              </a:rPr>
              <a:t>QUELL</a:t>
            </a:r>
            <a:r>
              <a:rPr lang="fr-FR" altLang="ja-JP" sz="5400" spc="-1" dirty="0">
                <a:solidFill>
                  <a:srgbClr val="7BCFF5"/>
                </a:solidFill>
                <a:latin typeface="Crimson Text"/>
                <a:ea typeface="Spica Neue"/>
              </a:rPr>
              <a:t>E</a:t>
            </a:r>
            <a:r>
              <a:rPr lang="fr-FR" altLang="ja-JP" sz="5400" spc="-1" dirty="0">
                <a:solidFill>
                  <a:srgbClr val="FFFFFF"/>
                </a:solidFill>
                <a:latin typeface="Crimson Text"/>
                <a:ea typeface="Spica Neue"/>
              </a:rPr>
              <a:t>S DIFFICULTÉS ? COMMENT LES TRAVAILLER ?</a:t>
            </a:r>
            <a:endParaRPr lang="ja-JP" altLang="fr-FR" sz="5400" spc="-1" dirty="0">
              <a:solidFill>
                <a:srgbClr val="FFFFFF"/>
              </a:solidFill>
              <a:latin typeface="Crimson Text"/>
            </a:endParaRPr>
          </a:p>
        </p:txBody>
      </p:sp>
      <p:sp>
        <p:nvSpPr>
          <p:cNvPr id="1913" name="TextShape 3"/>
          <p:cNvSpPr txBox="1"/>
          <p:nvPr/>
        </p:nvSpPr>
        <p:spPr>
          <a:xfrm>
            <a:off x="790200" y="1694953"/>
            <a:ext cx="16583400" cy="8412480"/>
          </a:xfrm>
          <a:prstGeom prst="rect">
            <a:avLst/>
          </a:prstGeom>
          <a:noFill/>
          <a:ln>
            <a:noFill/>
          </a:ln>
        </p:spPr>
        <p:txBody>
          <a:bodyPr lIns="163440" tIns="81720" rIns="163440" bIns="81720" anchor="ctr"/>
          <a:lstStyle/>
          <a:p>
            <a:pPr algn="just">
              <a:lnSpc>
                <a:spcPts val="4800"/>
              </a:lnSpc>
              <a:spcAft>
                <a:spcPts val="1800"/>
              </a:spcAft>
            </a:pPr>
            <a:r>
              <a:rPr lang="fr-FR" altLang="ja-JP" sz="4000" spc="-1" dirty="0">
                <a:solidFill>
                  <a:srgbClr val="7BCFF5"/>
                </a:solidFill>
                <a:latin typeface="Crimson Text"/>
                <a:ea typeface="Spica Neue"/>
              </a:rPr>
              <a:t>L</a:t>
            </a:r>
            <a:r>
              <a:rPr lang="fr-FR" altLang="ja-JP" sz="4000" b="0" strike="noStrike" spc="-1" dirty="0" smtClean="0">
                <a:solidFill>
                  <a:srgbClr val="7BCFF5"/>
                </a:solidFill>
                <a:latin typeface="Crimson Text"/>
                <a:ea typeface="Spica Neue"/>
              </a:rPr>
              <a:t>es consignes:</a:t>
            </a:r>
          </a:p>
          <a:p>
            <a:pPr algn="just">
              <a:lnSpc>
                <a:spcPts val="4800"/>
              </a:lnSpc>
              <a:spcAft>
                <a:spcPts val="1800"/>
              </a:spcAft>
            </a:pPr>
            <a:r>
              <a:rPr lang="fr-FR" altLang="ja-JP" sz="4000" b="0" strike="noStrike" spc="-1" dirty="0" smtClean="0">
                <a:solidFill>
                  <a:schemeClr val="bg1"/>
                </a:solidFill>
                <a:latin typeface="Crimson Text"/>
                <a:ea typeface="Spica Neue"/>
              </a:rPr>
              <a:t>• Travailler sur les </a:t>
            </a:r>
            <a:r>
              <a:rPr lang="fr-FR" altLang="ja-JP" sz="4000" b="0" strike="noStrike" spc="-1" dirty="0" smtClean="0">
                <a:solidFill>
                  <a:srgbClr val="FFFF66"/>
                </a:solidFill>
                <a:latin typeface="Crimson Text"/>
                <a:ea typeface="Spica Neue"/>
              </a:rPr>
              <a:t>significations différentes </a:t>
            </a:r>
            <a:r>
              <a:rPr lang="fr-FR" altLang="ja-JP" sz="4000" b="0" strike="noStrike" spc="-1" dirty="0" smtClean="0">
                <a:solidFill>
                  <a:schemeClr val="bg1"/>
                </a:solidFill>
                <a:latin typeface="Crimson Text"/>
                <a:ea typeface="Spica Neue"/>
              </a:rPr>
              <a:t>que peut prendre un même verbe selon qu’on est en mathématiques ou pas (Exemple : comparer)</a:t>
            </a:r>
          </a:p>
          <a:p>
            <a:pPr algn="just">
              <a:lnSpc>
                <a:spcPts val="3000"/>
              </a:lnSpc>
              <a:spcAft>
                <a:spcPts val="600"/>
              </a:spcAft>
            </a:pPr>
            <a:endParaRPr lang="fr-FR" altLang="ja-JP" sz="4000" b="0" strike="noStrike" spc="-1" dirty="0" smtClean="0">
              <a:solidFill>
                <a:schemeClr val="bg1"/>
              </a:solidFill>
              <a:latin typeface="Crimson Text"/>
              <a:ea typeface="Spica Neue"/>
            </a:endParaRPr>
          </a:p>
          <a:p>
            <a:pPr algn="just">
              <a:lnSpc>
                <a:spcPts val="3000"/>
              </a:lnSpc>
              <a:spcAft>
                <a:spcPts val="600"/>
              </a:spcAft>
            </a:pPr>
            <a:r>
              <a:rPr lang="fr-FR" altLang="ja-JP" sz="4400" b="0" strike="noStrike" spc="-1" dirty="0" smtClean="0">
                <a:solidFill>
                  <a:schemeClr val="bg1"/>
                </a:solidFill>
                <a:latin typeface="Crimson Text"/>
                <a:ea typeface="Spica Neue"/>
              </a:rPr>
              <a:t>• Les </a:t>
            </a:r>
            <a:r>
              <a:rPr lang="fr-FR" altLang="ja-JP" sz="4400" b="0" strike="noStrike" spc="-1" dirty="0" smtClean="0">
                <a:solidFill>
                  <a:srgbClr val="FFFF66"/>
                </a:solidFill>
                <a:latin typeface="Crimson Text"/>
                <a:ea typeface="Spica Neue"/>
              </a:rPr>
              <a:t>verbes</a:t>
            </a:r>
            <a:r>
              <a:rPr lang="fr-FR" altLang="ja-JP" sz="4400" b="0" strike="noStrike" spc="-1" dirty="0" smtClean="0">
                <a:solidFill>
                  <a:schemeClr val="bg1"/>
                </a:solidFill>
                <a:latin typeface="Crimson Text"/>
                <a:ea typeface="Spica Neue"/>
              </a:rPr>
              <a:t> </a:t>
            </a:r>
            <a:r>
              <a:rPr lang="fr-FR" altLang="ja-JP" sz="4400" spc="-1" dirty="0" smtClean="0">
                <a:solidFill>
                  <a:schemeClr val="bg1"/>
                </a:solidFill>
                <a:latin typeface="Crimson Text"/>
                <a:ea typeface="Spica Neue"/>
              </a:rPr>
              <a:t>que l’on peut rencontrer dans les énoncés :</a:t>
            </a:r>
          </a:p>
          <a:p>
            <a:pPr algn="just">
              <a:lnSpc>
                <a:spcPts val="2300"/>
              </a:lnSpc>
              <a:spcAft>
                <a:spcPts val="600"/>
              </a:spcAft>
            </a:pPr>
            <a:r>
              <a:rPr lang="fr-FR" altLang="ja-JP" sz="1100" spc="-1" dirty="0" smtClean="0">
                <a:solidFill>
                  <a:schemeClr val="bg1"/>
                </a:solidFill>
                <a:latin typeface="Crimson Text"/>
                <a:ea typeface="Spica Neue"/>
              </a:rPr>
              <a:t/>
            </a:r>
            <a:br>
              <a:rPr lang="fr-FR" altLang="ja-JP" sz="1100" spc="-1" dirty="0" smtClean="0">
                <a:solidFill>
                  <a:schemeClr val="bg1"/>
                </a:solidFill>
                <a:latin typeface="Crimson Text"/>
                <a:ea typeface="Spica Neue"/>
              </a:rPr>
            </a:br>
            <a:r>
              <a:rPr lang="fr-FR" altLang="ja-JP" sz="4000" spc="-1" dirty="0" smtClean="0">
                <a:solidFill>
                  <a:schemeClr val="bg1"/>
                </a:solidFill>
                <a:latin typeface="Crimson Text"/>
                <a:ea typeface="Spica Neue"/>
              </a:rPr>
              <a:t>	</a:t>
            </a:r>
            <a:r>
              <a:rPr lang="fr-FR" altLang="ja-JP" sz="3600" b="0" i="1" strike="noStrike" spc="-1" dirty="0" smtClean="0">
                <a:solidFill>
                  <a:schemeClr val="bg1"/>
                </a:solidFill>
                <a:latin typeface="Crimson Text"/>
                <a:ea typeface="Spica Neue"/>
              </a:rPr>
              <a:t>Calculer, ajouter, … </a:t>
            </a:r>
            <a:r>
              <a:rPr lang="fr-FR" altLang="ja-JP" sz="3600" b="0" i="1" strike="noStrike" spc="-1" dirty="0" smtClean="0">
                <a:solidFill>
                  <a:schemeClr val="bg1"/>
                </a:solidFill>
                <a:latin typeface="Crimson Text"/>
                <a:ea typeface="Spica Neue"/>
                <a:sym typeface="Wingdings" panose="05000000000000000000" pitchFamily="2" charset="2"/>
              </a:rPr>
              <a:t> </a:t>
            </a:r>
            <a:r>
              <a:rPr lang="fr-FR" altLang="ja-JP" sz="3600" b="0" i="1" strike="noStrike" spc="-1" dirty="0" smtClean="0">
                <a:solidFill>
                  <a:schemeClr val="bg1"/>
                </a:solidFill>
                <a:latin typeface="Crimson Text"/>
                <a:ea typeface="Spica Neue"/>
              </a:rPr>
              <a:t>calculer</a:t>
            </a:r>
          </a:p>
          <a:p>
            <a:pPr algn="just">
              <a:lnSpc>
                <a:spcPts val="3000"/>
              </a:lnSpc>
              <a:spcAft>
                <a:spcPts val="600"/>
              </a:spcAft>
            </a:pPr>
            <a:r>
              <a:rPr lang="fr-FR" altLang="ja-JP" sz="3600" b="0" i="1" strike="noStrike" spc="-1" dirty="0" smtClean="0">
                <a:solidFill>
                  <a:schemeClr val="bg1"/>
                </a:solidFill>
                <a:latin typeface="Crimson Text"/>
                <a:ea typeface="Spica Neue"/>
              </a:rPr>
              <a:t>	Tracer, dessiner, reproduire, … </a:t>
            </a:r>
            <a:r>
              <a:rPr lang="fr-FR" altLang="ja-JP" sz="3600" b="0" i="1" strike="noStrike" spc="-1" dirty="0" smtClean="0">
                <a:solidFill>
                  <a:schemeClr val="bg1"/>
                </a:solidFill>
                <a:latin typeface="Crimson Text"/>
                <a:ea typeface="Spica Neue"/>
                <a:sym typeface="Wingdings" panose="05000000000000000000" pitchFamily="2" charset="2"/>
              </a:rPr>
              <a:t> </a:t>
            </a:r>
            <a:r>
              <a:rPr lang="fr-FR" altLang="ja-JP" sz="3600" b="0" i="1" strike="noStrike" spc="-1" dirty="0" smtClean="0">
                <a:solidFill>
                  <a:schemeClr val="bg1"/>
                </a:solidFill>
                <a:latin typeface="Crimson Text"/>
                <a:ea typeface="Spica Neue"/>
              </a:rPr>
              <a:t>faire un dessin, une figure</a:t>
            </a:r>
          </a:p>
          <a:p>
            <a:pPr algn="just">
              <a:lnSpc>
                <a:spcPts val="3000"/>
              </a:lnSpc>
              <a:spcAft>
                <a:spcPts val="600"/>
              </a:spcAft>
            </a:pPr>
            <a:r>
              <a:rPr lang="fr-FR" altLang="ja-JP" sz="3600" b="0" i="1" strike="noStrike" spc="-1" dirty="0" smtClean="0">
                <a:solidFill>
                  <a:schemeClr val="bg1"/>
                </a:solidFill>
                <a:latin typeface="Crimson Text"/>
                <a:ea typeface="Spica Neue"/>
              </a:rPr>
              <a:t>	Expliquer, dire pourquoi, … </a:t>
            </a:r>
            <a:r>
              <a:rPr lang="fr-FR" altLang="ja-JP" sz="3600" b="0" i="1" strike="noStrike" spc="-1" dirty="0" smtClean="0">
                <a:solidFill>
                  <a:schemeClr val="bg1"/>
                </a:solidFill>
                <a:latin typeface="Crimson Text"/>
                <a:ea typeface="Spica Neue"/>
                <a:sym typeface="Wingdings" panose="05000000000000000000" pitchFamily="2" charset="2"/>
              </a:rPr>
              <a:t> </a:t>
            </a:r>
            <a:r>
              <a:rPr lang="fr-FR" altLang="ja-JP" sz="3600" b="0" i="1" strike="noStrike" spc="-1" dirty="0" smtClean="0">
                <a:solidFill>
                  <a:schemeClr val="bg1"/>
                </a:solidFill>
                <a:latin typeface="Crimson Text"/>
                <a:ea typeface="Spica Neue"/>
              </a:rPr>
              <a:t>donner une explication </a:t>
            </a:r>
            <a:endParaRPr lang="fr-FR" altLang="ja-JP" sz="3200" i="1" spc="-1" dirty="0">
              <a:solidFill>
                <a:schemeClr val="bg1"/>
              </a:solidFill>
              <a:latin typeface="Crimson Text"/>
            </a:endParaRPr>
          </a:p>
          <a:p>
            <a:pPr algn="just">
              <a:lnSpc>
                <a:spcPts val="3000"/>
              </a:lnSpc>
              <a:spcAft>
                <a:spcPts val="600"/>
              </a:spcAft>
            </a:pPr>
            <a:endParaRPr lang="fr-FR" altLang="ja-JP" sz="4000" b="0" strike="noStrike" spc="-1" dirty="0" smtClean="0">
              <a:solidFill>
                <a:schemeClr val="bg1"/>
              </a:solidFill>
              <a:latin typeface="Crimson Text"/>
              <a:ea typeface="Spica Neue"/>
            </a:endParaRPr>
          </a:p>
          <a:p>
            <a:pPr algn="just">
              <a:lnSpc>
                <a:spcPts val="4800"/>
              </a:lnSpc>
              <a:spcAft>
                <a:spcPts val="1800"/>
              </a:spcAft>
            </a:pPr>
            <a:r>
              <a:rPr lang="fr-FR" altLang="ja-JP" sz="4000" b="0" strike="noStrike" spc="-1" dirty="0" smtClean="0">
                <a:solidFill>
                  <a:schemeClr val="bg1"/>
                </a:solidFill>
                <a:latin typeface="Crimson Text"/>
                <a:ea typeface="Spica Neue"/>
              </a:rPr>
              <a:t>• Étudier les </a:t>
            </a:r>
            <a:r>
              <a:rPr lang="fr-FR" altLang="ja-JP" sz="4000" b="0" strike="noStrike" spc="-1" dirty="0" smtClean="0">
                <a:solidFill>
                  <a:srgbClr val="FFFF66"/>
                </a:solidFill>
                <a:latin typeface="Crimson Text"/>
                <a:ea typeface="Spica Neue"/>
              </a:rPr>
              <a:t>différentes formes que peut prendre une consigne </a:t>
            </a:r>
            <a:r>
              <a:rPr lang="fr-FR" altLang="ja-JP" sz="4000" b="0" strike="noStrike" spc="-1" dirty="0" smtClean="0">
                <a:solidFill>
                  <a:schemeClr val="bg1"/>
                </a:solidFill>
                <a:latin typeface="Crimson Text"/>
                <a:ea typeface="Spica Neue"/>
              </a:rPr>
              <a:t>:</a:t>
            </a:r>
          </a:p>
          <a:p>
            <a:pPr lvl="2" algn="just">
              <a:lnSpc>
                <a:spcPts val="3000"/>
              </a:lnSpc>
              <a:spcAft>
                <a:spcPts val="600"/>
              </a:spcAft>
            </a:pPr>
            <a:r>
              <a:rPr lang="fr-FR" altLang="ja-JP" sz="3600" b="0" i="1" strike="noStrike" spc="-1" dirty="0" smtClean="0">
                <a:solidFill>
                  <a:schemeClr val="bg1"/>
                </a:solidFill>
                <a:latin typeface="Crimson Text"/>
                <a:ea typeface="Spica Neue"/>
              </a:rPr>
              <a:t>Calculer la somme d’argent …</a:t>
            </a:r>
          </a:p>
          <a:p>
            <a:pPr lvl="2" algn="just">
              <a:lnSpc>
                <a:spcPts val="3000"/>
              </a:lnSpc>
              <a:spcAft>
                <a:spcPts val="600"/>
              </a:spcAft>
            </a:pPr>
            <a:r>
              <a:rPr lang="fr-FR" altLang="ja-JP" sz="3600" b="0" i="1" strike="noStrike" spc="-1" dirty="0" smtClean="0">
                <a:solidFill>
                  <a:schemeClr val="bg1"/>
                </a:solidFill>
                <a:latin typeface="Crimson Text"/>
                <a:ea typeface="Spica Neue"/>
              </a:rPr>
              <a:t>Calcule la somme d’argent …</a:t>
            </a:r>
          </a:p>
          <a:p>
            <a:pPr lvl="2" algn="just">
              <a:lnSpc>
                <a:spcPts val="3000"/>
              </a:lnSpc>
              <a:spcAft>
                <a:spcPts val="600"/>
              </a:spcAft>
            </a:pPr>
            <a:r>
              <a:rPr lang="fr-FR" altLang="ja-JP" sz="3600" b="0" i="1" strike="noStrike" spc="-1" dirty="0" smtClean="0">
                <a:solidFill>
                  <a:schemeClr val="bg1"/>
                </a:solidFill>
                <a:latin typeface="Crimson Text"/>
                <a:ea typeface="Spica Neue"/>
              </a:rPr>
              <a:t>Tu calculeras la somme d’argent …</a:t>
            </a:r>
          </a:p>
          <a:p>
            <a:pPr lvl="2" algn="just">
              <a:lnSpc>
                <a:spcPts val="3000"/>
              </a:lnSpc>
              <a:spcAft>
                <a:spcPts val="600"/>
              </a:spcAft>
            </a:pPr>
            <a:r>
              <a:rPr lang="fr-FR" altLang="ja-JP" sz="3600" b="0" i="1" strike="noStrike" spc="-1" dirty="0" smtClean="0">
                <a:solidFill>
                  <a:schemeClr val="bg1"/>
                </a:solidFill>
                <a:latin typeface="Crimson Text"/>
                <a:ea typeface="Spica Neue"/>
              </a:rPr>
              <a:t>Quelle est la somme d’argent ?</a:t>
            </a:r>
          </a:p>
          <a:p>
            <a:pPr lvl="2" algn="just">
              <a:lnSpc>
                <a:spcPts val="3000"/>
              </a:lnSpc>
              <a:spcAft>
                <a:spcPts val="600"/>
              </a:spcAft>
            </a:pPr>
            <a:r>
              <a:rPr lang="fr-FR" altLang="ja-JP" sz="3600" b="0" i="1" strike="noStrike" spc="-1" dirty="0" smtClean="0">
                <a:solidFill>
                  <a:schemeClr val="bg1"/>
                </a:solidFill>
                <a:latin typeface="Crimson Text"/>
                <a:ea typeface="Spica Neue"/>
              </a:rPr>
              <a:t>Combien a-t-il dépensé? Quel est le montant de la dépense? (calculer) </a:t>
            </a:r>
          </a:p>
          <a:p>
            <a:pPr lvl="2" algn="just">
              <a:lnSpc>
                <a:spcPts val="3000"/>
              </a:lnSpc>
              <a:spcAft>
                <a:spcPts val="600"/>
              </a:spcAft>
            </a:pPr>
            <a:r>
              <a:rPr lang="fr-FR" altLang="ja-JP" sz="3600" b="0" i="1" strike="noStrike" spc="-1" dirty="0" smtClean="0">
                <a:solidFill>
                  <a:schemeClr val="bg1"/>
                </a:solidFill>
                <a:latin typeface="Crimson Text"/>
                <a:ea typeface="Spica Neue"/>
              </a:rPr>
              <a:t>Quel est le côté le plus long ? (citer)</a:t>
            </a:r>
          </a:p>
          <a:p>
            <a:pPr lvl="2" algn="just">
              <a:lnSpc>
                <a:spcPts val="3000"/>
              </a:lnSpc>
              <a:spcAft>
                <a:spcPts val="600"/>
              </a:spcAft>
            </a:pPr>
            <a:r>
              <a:rPr lang="fr-FR" altLang="ja-JP" sz="3600" b="0" i="1" strike="noStrike" spc="-1" dirty="0" smtClean="0">
                <a:solidFill>
                  <a:schemeClr val="bg1"/>
                </a:solidFill>
                <a:latin typeface="Crimson Text"/>
                <a:ea typeface="Spica Neue"/>
              </a:rPr>
              <a:t> </a:t>
            </a:r>
          </a:p>
        </p:txBody>
      </p:sp>
    </p:spTree>
    <p:extLst>
      <p:ext uri="{BB962C8B-B14F-4D97-AF65-F5344CB8AC3E}">
        <p14:creationId xmlns:p14="http://schemas.microsoft.com/office/powerpoint/2010/main" val="3831663450"/>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3">
                                            <p:txEl>
                                              <p:pRg st="1" end="1"/>
                                            </p:txEl>
                                          </p:spTgt>
                                        </p:tgtEl>
                                        <p:attrNameLst>
                                          <p:attrName>style.visibility</p:attrName>
                                        </p:attrNameLst>
                                      </p:cBhvr>
                                      <p:to>
                                        <p:strVal val="visible"/>
                                      </p:to>
                                    </p:set>
                                    <p:animEffect transition="in" filter="fade">
                                      <p:cBhvr>
                                        <p:cTn id="7" dur="500"/>
                                        <p:tgtEl>
                                          <p:spTgt spid="19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3">
                                            <p:txEl>
                                              <p:pRg st="3" end="3"/>
                                            </p:txEl>
                                          </p:spTgt>
                                        </p:tgtEl>
                                        <p:attrNameLst>
                                          <p:attrName>style.visibility</p:attrName>
                                        </p:attrNameLst>
                                      </p:cBhvr>
                                      <p:to>
                                        <p:strVal val="visible"/>
                                      </p:to>
                                    </p:set>
                                    <p:animEffect transition="in" filter="fade">
                                      <p:cBhvr>
                                        <p:cTn id="12" dur="500"/>
                                        <p:tgtEl>
                                          <p:spTgt spid="191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13">
                                            <p:txEl>
                                              <p:pRg st="4" end="4"/>
                                            </p:txEl>
                                          </p:spTgt>
                                        </p:tgtEl>
                                        <p:attrNameLst>
                                          <p:attrName>style.visibility</p:attrName>
                                        </p:attrNameLst>
                                      </p:cBhvr>
                                      <p:to>
                                        <p:strVal val="visible"/>
                                      </p:to>
                                    </p:set>
                                    <p:animEffect transition="in" filter="fade">
                                      <p:cBhvr>
                                        <p:cTn id="15" dur="500"/>
                                        <p:tgtEl>
                                          <p:spTgt spid="191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13">
                                            <p:txEl>
                                              <p:pRg st="5" end="5"/>
                                            </p:txEl>
                                          </p:spTgt>
                                        </p:tgtEl>
                                        <p:attrNameLst>
                                          <p:attrName>style.visibility</p:attrName>
                                        </p:attrNameLst>
                                      </p:cBhvr>
                                      <p:to>
                                        <p:strVal val="visible"/>
                                      </p:to>
                                    </p:set>
                                    <p:animEffect transition="in" filter="fade">
                                      <p:cBhvr>
                                        <p:cTn id="18" dur="500"/>
                                        <p:tgtEl>
                                          <p:spTgt spid="191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13">
                                            <p:txEl>
                                              <p:pRg st="6" end="6"/>
                                            </p:txEl>
                                          </p:spTgt>
                                        </p:tgtEl>
                                        <p:attrNameLst>
                                          <p:attrName>style.visibility</p:attrName>
                                        </p:attrNameLst>
                                      </p:cBhvr>
                                      <p:to>
                                        <p:strVal val="visible"/>
                                      </p:to>
                                    </p:set>
                                    <p:animEffect transition="in" filter="fade">
                                      <p:cBhvr>
                                        <p:cTn id="21" dur="500"/>
                                        <p:tgtEl>
                                          <p:spTgt spid="191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13">
                                            <p:txEl>
                                              <p:pRg st="8" end="8"/>
                                            </p:txEl>
                                          </p:spTgt>
                                        </p:tgtEl>
                                        <p:attrNameLst>
                                          <p:attrName>style.visibility</p:attrName>
                                        </p:attrNameLst>
                                      </p:cBhvr>
                                      <p:to>
                                        <p:strVal val="visible"/>
                                      </p:to>
                                    </p:set>
                                    <p:animEffect transition="in" filter="fade">
                                      <p:cBhvr>
                                        <p:cTn id="26" dur="500"/>
                                        <p:tgtEl>
                                          <p:spTgt spid="191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913">
                                            <p:txEl>
                                              <p:pRg st="9" end="9"/>
                                            </p:txEl>
                                          </p:spTgt>
                                        </p:tgtEl>
                                        <p:attrNameLst>
                                          <p:attrName>style.visibility</p:attrName>
                                        </p:attrNameLst>
                                      </p:cBhvr>
                                      <p:to>
                                        <p:strVal val="visible"/>
                                      </p:to>
                                    </p:set>
                                    <p:animEffect transition="in" filter="fade">
                                      <p:cBhvr>
                                        <p:cTn id="29" dur="500"/>
                                        <p:tgtEl>
                                          <p:spTgt spid="191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913">
                                            <p:txEl>
                                              <p:pRg st="10" end="10"/>
                                            </p:txEl>
                                          </p:spTgt>
                                        </p:tgtEl>
                                        <p:attrNameLst>
                                          <p:attrName>style.visibility</p:attrName>
                                        </p:attrNameLst>
                                      </p:cBhvr>
                                      <p:to>
                                        <p:strVal val="visible"/>
                                      </p:to>
                                    </p:set>
                                    <p:animEffect transition="in" filter="fade">
                                      <p:cBhvr>
                                        <p:cTn id="32" dur="500"/>
                                        <p:tgtEl>
                                          <p:spTgt spid="191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13">
                                            <p:txEl>
                                              <p:pRg st="11" end="11"/>
                                            </p:txEl>
                                          </p:spTgt>
                                        </p:tgtEl>
                                        <p:attrNameLst>
                                          <p:attrName>style.visibility</p:attrName>
                                        </p:attrNameLst>
                                      </p:cBhvr>
                                      <p:to>
                                        <p:strVal val="visible"/>
                                      </p:to>
                                    </p:set>
                                    <p:animEffect transition="in" filter="fade">
                                      <p:cBhvr>
                                        <p:cTn id="35" dur="500"/>
                                        <p:tgtEl>
                                          <p:spTgt spid="191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913">
                                            <p:txEl>
                                              <p:pRg st="12" end="12"/>
                                            </p:txEl>
                                          </p:spTgt>
                                        </p:tgtEl>
                                        <p:attrNameLst>
                                          <p:attrName>style.visibility</p:attrName>
                                        </p:attrNameLst>
                                      </p:cBhvr>
                                      <p:to>
                                        <p:strVal val="visible"/>
                                      </p:to>
                                    </p:set>
                                    <p:animEffect transition="in" filter="fade">
                                      <p:cBhvr>
                                        <p:cTn id="38" dur="500"/>
                                        <p:tgtEl>
                                          <p:spTgt spid="1913">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13">
                                            <p:txEl>
                                              <p:pRg st="13" end="13"/>
                                            </p:txEl>
                                          </p:spTgt>
                                        </p:tgtEl>
                                        <p:attrNameLst>
                                          <p:attrName>style.visibility</p:attrName>
                                        </p:attrNameLst>
                                      </p:cBhvr>
                                      <p:to>
                                        <p:strVal val="visible"/>
                                      </p:to>
                                    </p:set>
                                    <p:animEffect transition="in" filter="fade">
                                      <p:cBhvr>
                                        <p:cTn id="41" dur="500"/>
                                        <p:tgtEl>
                                          <p:spTgt spid="1913">
                                            <p:txEl>
                                              <p:pRg st="13" end="1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913">
                                            <p:txEl>
                                              <p:pRg st="14" end="14"/>
                                            </p:txEl>
                                          </p:spTgt>
                                        </p:tgtEl>
                                        <p:attrNameLst>
                                          <p:attrName>style.visibility</p:attrName>
                                        </p:attrNameLst>
                                      </p:cBhvr>
                                      <p:to>
                                        <p:strVal val="visible"/>
                                      </p:to>
                                    </p:set>
                                    <p:animEffect transition="in" filter="fade">
                                      <p:cBhvr>
                                        <p:cTn id="44" dur="500"/>
                                        <p:tgtEl>
                                          <p:spTgt spid="19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spc="-1" dirty="0" smtClean="0">
                <a:solidFill>
                  <a:srgbClr val="FFFFFF"/>
                </a:solidFill>
                <a:latin typeface="Crimson Text"/>
              </a:rPr>
              <a:t>MANIPUL</a:t>
            </a:r>
            <a:r>
              <a:rPr lang="fr-FR" altLang="ja-JP" sz="5400" spc="-1" dirty="0" smtClean="0">
                <a:solidFill>
                  <a:srgbClr val="7BCFF5"/>
                </a:solidFill>
                <a:latin typeface="Crimson Text"/>
              </a:rPr>
              <a:t>E</a:t>
            </a:r>
            <a:r>
              <a:rPr lang="fr-FR" altLang="ja-JP" sz="5400" spc="-1" dirty="0" smtClean="0">
                <a:solidFill>
                  <a:srgbClr val="FFFFFF"/>
                </a:solidFill>
                <a:latin typeface="Crimson Text"/>
              </a:rPr>
              <a:t>R</a:t>
            </a:r>
            <a:endParaRPr lang="ja-JP" sz="5400" b="0" strike="noStrike" spc="-1" dirty="0">
              <a:solidFill>
                <a:srgbClr val="FFFFFF"/>
              </a:solidFill>
              <a:latin typeface="Crimson Text"/>
            </a:endParaRPr>
          </a:p>
        </p:txBody>
      </p:sp>
      <p:sp>
        <p:nvSpPr>
          <p:cNvPr id="1920" name="TextShape 3"/>
          <p:cNvSpPr txBox="1"/>
          <p:nvPr/>
        </p:nvSpPr>
        <p:spPr>
          <a:xfrm>
            <a:off x="790200" y="9502529"/>
            <a:ext cx="7151600" cy="647640"/>
          </a:xfrm>
          <a:prstGeom prst="rect">
            <a:avLst/>
          </a:prstGeom>
          <a:noFill/>
          <a:ln>
            <a:noFill/>
          </a:ln>
        </p:spPr>
        <p:txBody>
          <a:bodyPr lIns="163440" tIns="81720" rIns="163440" bIns="81720" anchor="b">
            <a:noAutofit/>
          </a:bodyPr>
          <a:lstStyle/>
          <a:p>
            <a:pPr algn="ctr">
              <a:lnSpc>
                <a:spcPct val="100000"/>
              </a:lnSpc>
            </a:pPr>
            <a:r>
              <a:rPr lang="fr-FR" altLang="ja-JP" sz="5400" b="0" strike="noStrike" spc="-1" dirty="0" smtClean="0">
                <a:solidFill>
                  <a:schemeClr val="bg1"/>
                </a:solidFill>
                <a:latin typeface="Crimson Text"/>
                <a:ea typeface="Spica Neue"/>
              </a:rPr>
              <a:t>INTÉRÊTS</a:t>
            </a:r>
            <a:endParaRPr lang="ja-JP" sz="5400" b="0" strike="noStrike" spc="-1" dirty="0">
              <a:solidFill>
                <a:schemeClr val="bg1"/>
              </a:solidFill>
              <a:latin typeface="Crimson Text"/>
            </a:endParaRPr>
          </a:p>
        </p:txBody>
      </p:sp>
      <p:cxnSp>
        <p:nvCxnSpPr>
          <p:cNvPr id="3" name="Connecteur droit 2"/>
          <p:cNvCxnSpPr/>
          <p:nvPr/>
        </p:nvCxnSpPr>
        <p:spPr>
          <a:xfrm>
            <a:off x="9271000" y="9111309"/>
            <a:ext cx="0" cy="1137920"/>
          </a:xfrm>
          <a:prstGeom prst="line">
            <a:avLst/>
          </a:prstGeom>
        </p:spPr>
        <p:style>
          <a:lnRef idx="1">
            <a:schemeClr val="accent5"/>
          </a:lnRef>
          <a:fillRef idx="0">
            <a:schemeClr val="accent5"/>
          </a:fillRef>
          <a:effectRef idx="0">
            <a:schemeClr val="accent5"/>
          </a:effectRef>
          <a:fontRef idx="minor">
            <a:schemeClr val="tx1"/>
          </a:fontRef>
        </p:style>
      </p:cxnSp>
      <p:sp>
        <p:nvSpPr>
          <p:cNvPr id="9" name="TextShape 3"/>
          <p:cNvSpPr txBox="1"/>
          <p:nvPr/>
        </p:nvSpPr>
        <p:spPr>
          <a:xfrm>
            <a:off x="10096000" y="9502529"/>
            <a:ext cx="7151600" cy="647640"/>
          </a:xfrm>
          <a:prstGeom prst="rect">
            <a:avLst/>
          </a:prstGeom>
          <a:noFill/>
          <a:ln>
            <a:noFill/>
          </a:ln>
        </p:spPr>
        <p:txBody>
          <a:bodyPr lIns="163440" tIns="81720" rIns="163440" bIns="81720" anchor="b">
            <a:noAutofit/>
          </a:bodyPr>
          <a:lstStyle/>
          <a:p>
            <a:pPr algn="ctr">
              <a:lnSpc>
                <a:spcPct val="100000"/>
              </a:lnSpc>
            </a:pPr>
            <a:r>
              <a:rPr lang="fr-FR" altLang="ja-JP" sz="5400" b="0" strike="noStrike" spc="-1" dirty="0" smtClean="0">
                <a:solidFill>
                  <a:schemeClr val="bg1"/>
                </a:solidFill>
                <a:latin typeface="Crimson Text"/>
                <a:ea typeface="Spica Neue"/>
              </a:rPr>
              <a:t>LIMITES</a:t>
            </a:r>
            <a:endParaRPr lang="ja-JP" sz="5400" b="0" strike="noStrike" spc="-1" dirty="0">
              <a:solidFill>
                <a:schemeClr val="bg1"/>
              </a:solidFill>
              <a:latin typeface="Crimson Text"/>
            </a:endParaRPr>
          </a:p>
        </p:txBody>
      </p:sp>
    </p:spTree>
    <p:extLst>
      <p:ext uri="{BB962C8B-B14F-4D97-AF65-F5344CB8AC3E}">
        <p14:creationId xmlns:p14="http://schemas.microsoft.com/office/powerpoint/2010/main" val="10611329"/>
      </p:ext>
    </p:extLst>
  </p:cSld>
  <p:clrMapOvr>
    <a:masterClrMapping/>
  </p:clrMapOvr>
  <p:transition spd="slow" advTm="4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 name="TextShape 1"/>
          <p:cNvSpPr txBox="1"/>
          <p:nvPr/>
        </p:nvSpPr>
        <p:spPr>
          <a:xfrm>
            <a:off x="1078200" y="4128480"/>
            <a:ext cx="6552360" cy="2016000"/>
          </a:xfrm>
          <a:prstGeom prst="rect">
            <a:avLst/>
          </a:prstGeom>
          <a:noFill/>
          <a:ln>
            <a:noFill/>
          </a:ln>
        </p:spPr>
        <p:txBody>
          <a:bodyPr lIns="163440" tIns="81720" rIns="163440" bIns="81720" anchor="ctr"/>
          <a:lstStyle/>
          <a:p>
            <a:pPr>
              <a:lnSpc>
                <a:spcPct val="100000"/>
              </a:lnSpc>
            </a:pPr>
            <a:r>
              <a:rPr lang="ja-JP" sz="4400" b="0" strike="noStrike" spc="599" dirty="0">
                <a:solidFill>
                  <a:srgbClr val="FFFFFF"/>
                </a:solidFill>
                <a:latin typeface="Crimson Text"/>
                <a:ea typeface="Spica Neue"/>
              </a:rPr>
              <a:t>COMM</a:t>
            </a:r>
            <a:r>
              <a:rPr lang="ja-JP" sz="4400" b="0" strike="noStrike" spc="599" dirty="0">
                <a:solidFill>
                  <a:schemeClr val="bg1"/>
                </a:solidFill>
                <a:latin typeface="Crimson Text"/>
                <a:ea typeface="Spica Neue"/>
              </a:rPr>
              <a:t>E</a:t>
            </a:r>
            <a:r>
              <a:rPr lang="ja-JP" sz="4400" b="0" strike="noStrike" spc="599" dirty="0">
                <a:solidFill>
                  <a:srgbClr val="FFFFFF"/>
                </a:solidFill>
                <a:latin typeface="Crimson Text"/>
                <a:ea typeface="Spica Neue"/>
              </a:rPr>
              <a:t>NT S’ASSUR</a:t>
            </a:r>
            <a:r>
              <a:rPr lang="ja-JP" sz="4400" b="0" strike="noStrike" spc="599" dirty="0">
                <a:solidFill>
                  <a:srgbClr val="7BCFF5"/>
                </a:solidFill>
                <a:latin typeface="Crimson Text"/>
                <a:ea typeface="Spica Neue"/>
              </a:rPr>
              <a:t>E</a:t>
            </a:r>
            <a:r>
              <a:rPr lang="ja-JP" sz="4400" b="0" strike="noStrike" spc="599" dirty="0">
                <a:solidFill>
                  <a:srgbClr val="FFFFFF"/>
                </a:solidFill>
                <a:latin typeface="Crimson Text"/>
                <a:ea typeface="Spica Neue"/>
              </a:rPr>
              <a:t>R DE LA COMP</a:t>
            </a:r>
            <a:r>
              <a:rPr lang="ja-JP" sz="4400" b="0" strike="noStrike" spc="599" dirty="0" smtClean="0">
                <a:solidFill>
                  <a:srgbClr val="FFFFFF"/>
                </a:solidFill>
                <a:latin typeface="Crimson Text"/>
                <a:ea typeface="Spica Neue"/>
              </a:rPr>
              <a:t>R</a:t>
            </a:r>
            <a:r>
              <a:rPr lang="fr-FR" altLang="ja-JP" sz="4400" b="0" strike="noStrike" spc="599" dirty="0" smtClean="0">
                <a:solidFill>
                  <a:srgbClr val="FFFFFF"/>
                </a:solidFill>
                <a:latin typeface="Crimson Text"/>
                <a:ea typeface="Spica Neue"/>
              </a:rPr>
              <a:t>É</a:t>
            </a:r>
            <a:r>
              <a:rPr lang="ja-JP" sz="4400" b="0" strike="noStrike" spc="599" dirty="0" smtClean="0">
                <a:solidFill>
                  <a:srgbClr val="FFFFFF"/>
                </a:solidFill>
                <a:latin typeface="Crimson Text"/>
                <a:ea typeface="Spica Neue"/>
              </a:rPr>
              <a:t>H</a:t>
            </a:r>
            <a:r>
              <a:rPr lang="ja-JP" sz="4400" b="0" strike="noStrike" spc="599" dirty="0">
                <a:solidFill>
                  <a:srgbClr val="FFFFFF"/>
                </a:solidFill>
                <a:latin typeface="Crimson Text"/>
                <a:ea typeface="Spica Neue"/>
              </a:rPr>
              <a:t>ENSION</a:t>
            </a:r>
            <a:endParaRPr lang="ja-JP" sz="4400" b="0" strike="noStrike" spc="-1" dirty="0">
              <a:solidFill>
                <a:srgbClr val="FFFFFF"/>
              </a:solidFill>
              <a:latin typeface="Crimson Text"/>
            </a:endParaRPr>
          </a:p>
        </p:txBody>
      </p:sp>
      <p:sp>
        <p:nvSpPr>
          <p:cNvPr id="1856" name="TextShape 2"/>
          <p:cNvSpPr txBox="1"/>
          <p:nvPr/>
        </p:nvSpPr>
        <p:spPr>
          <a:xfrm>
            <a:off x="8567280" y="688816"/>
            <a:ext cx="8568720" cy="863640"/>
          </a:xfrm>
          <a:prstGeom prst="rect">
            <a:avLst/>
          </a:prstGeom>
          <a:noFill/>
          <a:ln>
            <a:noFill/>
          </a:ln>
        </p:spPr>
        <p:txBody>
          <a:bodyPr lIns="163440" tIns="81720" rIns="163440" bIns="81720" anchor="b"/>
          <a:lstStyle/>
          <a:p>
            <a:pPr>
              <a:lnSpc>
                <a:spcPct val="100000"/>
              </a:lnSpc>
            </a:pPr>
            <a:r>
              <a:rPr lang="ja-JP" sz="4000" b="0" strike="noStrike" spc="-1" dirty="0">
                <a:solidFill>
                  <a:srgbClr val="7BCFF5"/>
                </a:solidFill>
                <a:latin typeface="Crimson Text"/>
                <a:ea typeface="Spica Neue"/>
              </a:rPr>
              <a:t>Faire reformule</a:t>
            </a:r>
            <a:r>
              <a:rPr lang="ja-JP" sz="4000" b="0" strike="noStrike" spc="-1" dirty="0" smtClean="0">
                <a:solidFill>
                  <a:srgbClr val="7BCFF5"/>
                </a:solidFill>
                <a:latin typeface="Crimson Text"/>
                <a:ea typeface="Spica Neue"/>
              </a:rPr>
              <a:t>r</a:t>
            </a:r>
            <a:r>
              <a:rPr lang="fr-FR" altLang="ja-JP" sz="4000" b="0" strike="noStrike" spc="-1" dirty="0" smtClean="0">
                <a:solidFill>
                  <a:srgbClr val="7BCFF5"/>
                </a:solidFill>
                <a:latin typeface="Crimson Text"/>
                <a:ea typeface="Spica Neue"/>
              </a:rPr>
              <a:t> l’énoncé</a:t>
            </a:r>
            <a:endParaRPr lang="ja-JP" sz="4000" b="0" strike="noStrike" spc="-1" dirty="0">
              <a:solidFill>
                <a:srgbClr val="FFFFFF"/>
              </a:solidFill>
              <a:latin typeface="Crimson Text"/>
            </a:endParaRPr>
          </a:p>
        </p:txBody>
      </p:sp>
      <p:sp>
        <p:nvSpPr>
          <p:cNvPr id="1857" name="TextShape 3"/>
          <p:cNvSpPr txBox="1"/>
          <p:nvPr/>
        </p:nvSpPr>
        <p:spPr>
          <a:xfrm>
            <a:off x="8567280" y="1496141"/>
            <a:ext cx="8568720" cy="1223640"/>
          </a:xfrm>
          <a:prstGeom prst="rect">
            <a:avLst/>
          </a:prstGeom>
          <a:noFill/>
          <a:ln>
            <a:noFill/>
          </a:ln>
        </p:spPr>
        <p:txBody>
          <a:bodyPr lIns="163440" tIns="81720" rIns="163440" bIns="81720"/>
          <a:lstStyle/>
          <a:p>
            <a:pPr algn="just">
              <a:lnSpc>
                <a:spcPct val="100000"/>
              </a:lnSpc>
            </a:pPr>
            <a:r>
              <a:rPr lang="fr-FR" altLang="ja-JP" sz="2800" spc="-1" dirty="0" smtClean="0">
                <a:solidFill>
                  <a:srgbClr val="FFFFFF"/>
                </a:solidFill>
                <a:latin typeface="Crimson Text"/>
              </a:rPr>
              <a:t>Faire reformuler les élèves avec leurs propres mots. Expliciter au besoin le lexique.</a:t>
            </a:r>
            <a:endParaRPr lang="ja-JP" sz="2800" b="0" strike="noStrike" spc="-1" dirty="0">
              <a:solidFill>
                <a:srgbClr val="FFFFFF"/>
              </a:solidFill>
              <a:latin typeface="Crimson Text"/>
            </a:endParaRPr>
          </a:p>
        </p:txBody>
      </p:sp>
      <p:sp>
        <p:nvSpPr>
          <p:cNvPr id="1858" name="TextShape 4"/>
          <p:cNvSpPr txBox="1"/>
          <p:nvPr/>
        </p:nvSpPr>
        <p:spPr>
          <a:xfrm>
            <a:off x="8567280" y="2989000"/>
            <a:ext cx="9230066" cy="863640"/>
          </a:xfrm>
          <a:prstGeom prst="rect">
            <a:avLst/>
          </a:prstGeom>
          <a:noFill/>
          <a:ln>
            <a:noFill/>
          </a:ln>
        </p:spPr>
        <p:txBody>
          <a:bodyPr lIns="163440" tIns="81720" rIns="163440" bIns="81720" anchor="b"/>
          <a:lstStyle/>
          <a:p>
            <a:pPr>
              <a:lnSpc>
                <a:spcPct val="100000"/>
              </a:lnSpc>
            </a:pPr>
            <a:r>
              <a:rPr lang="fr-FR" altLang="ja-JP" sz="3600" b="0" strike="noStrike" spc="-1" dirty="0" smtClean="0">
                <a:solidFill>
                  <a:srgbClr val="7BCFF5"/>
                </a:solidFill>
                <a:latin typeface="Crimson Text"/>
                <a:ea typeface="Spica Neue"/>
              </a:rPr>
              <a:t>Faire reformuler ce que l’on doit chercher</a:t>
            </a:r>
            <a:endParaRPr lang="ja-JP" sz="3600" b="0" strike="noStrike" spc="-1" dirty="0">
              <a:solidFill>
                <a:srgbClr val="FFFFFF"/>
              </a:solidFill>
              <a:latin typeface="Crimson Text"/>
            </a:endParaRPr>
          </a:p>
        </p:txBody>
      </p:sp>
      <p:sp>
        <p:nvSpPr>
          <p:cNvPr id="1859" name="TextShape 5"/>
          <p:cNvSpPr txBox="1"/>
          <p:nvPr/>
        </p:nvSpPr>
        <p:spPr>
          <a:xfrm>
            <a:off x="8567280" y="3757440"/>
            <a:ext cx="8568720" cy="1223640"/>
          </a:xfrm>
          <a:prstGeom prst="rect">
            <a:avLst/>
          </a:prstGeom>
          <a:noFill/>
          <a:ln>
            <a:noFill/>
          </a:ln>
        </p:spPr>
        <p:txBody>
          <a:bodyPr lIns="163440" tIns="81720" rIns="163440" bIns="81720"/>
          <a:lstStyle/>
          <a:p>
            <a:pPr algn="just">
              <a:lnSpc>
                <a:spcPct val="100000"/>
              </a:lnSpc>
            </a:pPr>
            <a:r>
              <a:rPr lang="fr-FR" altLang="ja-JP" sz="2800" spc="-1" dirty="0" smtClean="0">
                <a:solidFill>
                  <a:srgbClr val="FFFFFF"/>
                </a:solidFill>
                <a:latin typeface="Crimson Text"/>
              </a:rPr>
              <a:t>Distinguer ce que l’on nous demande de trouver dans le problème, </a:t>
            </a:r>
            <a:r>
              <a:rPr lang="fr-FR" altLang="ja-JP" sz="2800" spc="-1" dirty="0">
                <a:solidFill>
                  <a:srgbClr val="FFFFFF"/>
                </a:solidFill>
                <a:latin typeface="Crimson Text"/>
              </a:rPr>
              <a:t>cibler des </a:t>
            </a:r>
            <a:r>
              <a:rPr lang="fr-FR" altLang="ja-JP" sz="2800" spc="-1" dirty="0" smtClean="0">
                <a:solidFill>
                  <a:srgbClr val="FFFFFF"/>
                </a:solidFill>
                <a:latin typeface="Crimson Text"/>
              </a:rPr>
              <a:t>indices pertinents.</a:t>
            </a:r>
            <a:endParaRPr lang="ja-JP" sz="2800" b="0" strike="noStrike" spc="-1" dirty="0">
              <a:solidFill>
                <a:srgbClr val="FFFFFF"/>
              </a:solidFill>
              <a:latin typeface="Crimson Text"/>
            </a:endParaRPr>
          </a:p>
        </p:txBody>
      </p:sp>
      <p:sp>
        <p:nvSpPr>
          <p:cNvPr id="1860" name="TextShape 6"/>
          <p:cNvSpPr txBox="1"/>
          <p:nvPr/>
        </p:nvSpPr>
        <p:spPr>
          <a:xfrm>
            <a:off x="8567280" y="5033655"/>
            <a:ext cx="9505440" cy="863640"/>
          </a:xfrm>
          <a:prstGeom prst="rect">
            <a:avLst/>
          </a:prstGeom>
          <a:noFill/>
          <a:ln>
            <a:noFill/>
          </a:ln>
        </p:spPr>
        <p:txBody>
          <a:bodyPr lIns="163440" tIns="81720" rIns="163440" bIns="81720" anchor="b"/>
          <a:lstStyle/>
          <a:p>
            <a:pPr>
              <a:lnSpc>
                <a:spcPct val="100000"/>
              </a:lnSpc>
            </a:pPr>
            <a:r>
              <a:rPr lang="fr-FR" altLang="ja-JP" sz="3600" spc="-1" dirty="0">
                <a:solidFill>
                  <a:srgbClr val="7BCFF5"/>
                </a:solidFill>
                <a:latin typeface="Crimson Text"/>
                <a:ea typeface="Spica Neue"/>
              </a:rPr>
              <a:t>Faire raconter la résolution sans les nombres</a:t>
            </a:r>
            <a:endParaRPr lang="ja-JP" altLang="fr-FR" sz="3600" spc="-1" dirty="0">
              <a:solidFill>
                <a:srgbClr val="FFFFFF"/>
              </a:solidFill>
              <a:latin typeface="Crimson Text"/>
            </a:endParaRPr>
          </a:p>
        </p:txBody>
      </p:sp>
      <p:sp>
        <p:nvSpPr>
          <p:cNvPr id="1861" name="TextShape 7"/>
          <p:cNvSpPr txBox="1"/>
          <p:nvPr/>
        </p:nvSpPr>
        <p:spPr>
          <a:xfrm>
            <a:off x="8567280" y="5805898"/>
            <a:ext cx="8568720" cy="1223640"/>
          </a:xfrm>
          <a:prstGeom prst="rect">
            <a:avLst/>
          </a:prstGeom>
          <a:noFill/>
          <a:ln>
            <a:noFill/>
          </a:ln>
        </p:spPr>
        <p:txBody>
          <a:bodyPr lIns="163440" tIns="81720" rIns="163440" bIns="81720"/>
          <a:lstStyle/>
          <a:p>
            <a:pPr algn="just">
              <a:lnSpc>
                <a:spcPct val="100000"/>
              </a:lnSpc>
            </a:pPr>
            <a:r>
              <a:rPr lang="fr-FR" altLang="ja-JP" sz="2800" spc="-1" dirty="0">
                <a:solidFill>
                  <a:srgbClr val="FFFFFF"/>
                </a:solidFill>
                <a:latin typeface="Crimson Text"/>
                <a:ea typeface="Spica Neue"/>
              </a:rPr>
              <a:t>Donner du sens à l’énoncé, à l’opération en elle-même qui peut être une phrase sans nombre.</a:t>
            </a:r>
            <a:endParaRPr lang="ja-JP" altLang="fr-FR" sz="2800" spc="-1" dirty="0">
              <a:solidFill>
                <a:srgbClr val="FFFFFF"/>
              </a:solidFill>
              <a:latin typeface="Crimson Text"/>
            </a:endParaRPr>
          </a:p>
          <a:p>
            <a:pPr algn="just">
              <a:lnSpc>
                <a:spcPct val="100000"/>
              </a:lnSpc>
            </a:pPr>
            <a:r>
              <a:rPr lang="fr-FR" altLang="ja-JP" sz="2400" i="1" spc="-1" dirty="0">
                <a:solidFill>
                  <a:srgbClr val="D6FF67"/>
                </a:solidFill>
                <a:latin typeface="Crimson Text"/>
                <a:ea typeface="Spica Neue"/>
              </a:rPr>
              <a:t>Ex : pour trouver l’ensemble des canards, j’additionne les canards noirs et les canards blancs</a:t>
            </a:r>
            <a:endParaRPr lang="ja-JP" altLang="fr-FR" sz="2400" spc="-1" dirty="0">
              <a:solidFill>
                <a:srgbClr val="FFFFFF"/>
              </a:solidFill>
              <a:latin typeface="Crimson Text"/>
            </a:endParaRPr>
          </a:p>
        </p:txBody>
      </p:sp>
      <p:sp>
        <p:nvSpPr>
          <p:cNvPr id="1862" name="TextShape 8"/>
          <p:cNvSpPr txBox="1"/>
          <p:nvPr/>
        </p:nvSpPr>
        <p:spPr>
          <a:xfrm>
            <a:off x="8567280" y="7801947"/>
            <a:ext cx="9719133" cy="863640"/>
          </a:xfrm>
          <a:prstGeom prst="rect">
            <a:avLst/>
          </a:prstGeom>
          <a:noFill/>
          <a:ln>
            <a:noFill/>
          </a:ln>
        </p:spPr>
        <p:txBody>
          <a:bodyPr lIns="163440" tIns="81720" rIns="163440" bIns="81720" anchor="b"/>
          <a:lstStyle/>
          <a:p>
            <a:pPr>
              <a:lnSpc>
                <a:spcPct val="100000"/>
              </a:lnSpc>
            </a:pPr>
            <a:r>
              <a:rPr lang="fr-FR" altLang="ja-JP" sz="4000" b="0" strike="noStrike" spc="-1" dirty="0" smtClean="0">
                <a:solidFill>
                  <a:srgbClr val="7BCFF5"/>
                </a:solidFill>
                <a:latin typeface="Crimson Text"/>
                <a:ea typeface="Spica Neue"/>
              </a:rPr>
              <a:t>Faire représenter</a:t>
            </a:r>
            <a:endParaRPr lang="ja-JP" sz="4000" b="0" strike="noStrike" spc="-1" dirty="0">
              <a:solidFill>
                <a:srgbClr val="FFFFFF"/>
              </a:solidFill>
              <a:latin typeface="Crimson Text"/>
            </a:endParaRPr>
          </a:p>
        </p:txBody>
      </p:sp>
      <p:sp>
        <p:nvSpPr>
          <p:cNvPr id="1863" name="TextShape 9"/>
          <p:cNvSpPr txBox="1"/>
          <p:nvPr/>
        </p:nvSpPr>
        <p:spPr>
          <a:xfrm>
            <a:off x="8567280" y="8626765"/>
            <a:ext cx="8568720" cy="1223640"/>
          </a:xfrm>
          <a:prstGeom prst="rect">
            <a:avLst/>
          </a:prstGeom>
          <a:noFill/>
          <a:ln>
            <a:noFill/>
          </a:ln>
        </p:spPr>
        <p:txBody>
          <a:bodyPr lIns="163440" tIns="81720" rIns="163440" bIns="81720"/>
          <a:lstStyle/>
          <a:p>
            <a:pPr algn="just">
              <a:lnSpc>
                <a:spcPct val="100000"/>
              </a:lnSpc>
            </a:pPr>
            <a:r>
              <a:rPr lang="fr-FR" altLang="ja-JP" sz="2800" spc="-1" dirty="0" smtClean="0">
                <a:solidFill>
                  <a:srgbClr val="FFFFFF"/>
                </a:solidFill>
                <a:latin typeface="Crimson Text"/>
              </a:rPr>
              <a:t>Faire représenter la situation, adaptée pour une résolution et laisser l’élève expliciter ses choix. </a:t>
            </a:r>
            <a:endParaRPr lang="ja-JP" sz="2400" b="0" strike="noStrike" spc="-1" dirty="0">
              <a:solidFill>
                <a:srgbClr val="FFFFFF"/>
              </a:solidFill>
              <a:latin typeface="Crimson Text"/>
            </a:endParaRPr>
          </a:p>
        </p:txBody>
      </p:sp>
    </p:spTree>
  </p:cSld>
  <p:clrMapOvr>
    <a:masterClrMapping/>
  </p:clrMapOvr>
  <p:transition spd="slow" advTm="400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ja-JP" sz="5400" b="0" strike="noStrike" spc="-1" dirty="0">
                <a:solidFill>
                  <a:srgbClr val="FFFFFF"/>
                </a:solidFill>
                <a:latin typeface="Crimson Text"/>
                <a:ea typeface="Spica Neue"/>
              </a:rPr>
              <a:t>P</a:t>
            </a:r>
            <a:r>
              <a:rPr lang="ja-JP" sz="5400" b="0" strike="noStrike" spc="-1" dirty="0" smtClean="0">
                <a:solidFill>
                  <a:srgbClr val="FFFFFF"/>
                </a:solidFill>
                <a:latin typeface="Crimson Text"/>
                <a:ea typeface="Spica Neue"/>
              </a:rPr>
              <a:t>O</a:t>
            </a:r>
            <a:r>
              <a:rPr lang="fr-FR" altLang="ja-JP" sz="5400" spc="-1" dirty="0" smtClean="0">
                <a:solidFill>
                  <a:srgbClr val="FFFFFF"/>
                </a:solidFill>
                <a:latin typeface="Crimson Text"/>
                <a:ea typeface="Spica Neue"/>
              </a:rPr>
              <a:t>IN</a:t>
            </a:r>
            <a:r>
              <a:rPr lang="ja-JP" sz="5400" b="0" strike="noStrike" spc="-1" dirty="0" smtClean="0">
                <a:solidFill>
                  <a:srgbClr val="FFFFFF"/>
                </a:solidFill>
                <a:latin typeface="Crimson Text"/>
                <a:ea typeface="Spica Neue"/>
              </a:rPr>
              <a:t>T </a:t>
            </a:r>
            <a:r>
              <a:rPr lang="ja-JP" sz="5400" b="0" strike="noStrike" spc="-1" dirty="0">
                <a:solidFill>
                  <a:srgbClr val="FFFFFF"/>
                </a:solidFill>
                <a:latin typeface="Crimson Text"/>
                <a:ea typeface="Spica Neue"/>
              </a:rPr>
              <a:t>2 – COMP</a:t>
            </a:r>
            <a:r>
              <a:rPr lang="ja-JP" sz="5400" b="0" strike="noStrike" spc="-1" dirty="0" smtClean="0">
                <a:solidFill>
                  <a:srgbClr val="FFFFFF"/>
                </a:solidFill>
                <a:latin typeface="Crimson Text"/>
                <a:ea typeface="Spica Neue"/>
              </a:rPr>
              <a:t>R</a:t>
            </a:r>
            <a:r>
              <a:rPr lang="fr-FR" altLang="ja-JP" sz="5400" b="0" strike="noStrike" spc="-1" dirty="0" smtClean="0">
                <a:solidFill>
                  <a:srgbClr val="7BCFF5"/>
                </a:solidFill>
                <a:latin typeface="Crimson Text"/>
                <a:ea typeface="Spica Neue"/>
              </a:rPr>
              <a:t>É</a:t>
            </a:r>
            <a:r>
              <a:rPr lang="ja-JP" sz="5400" b="0" strike="noStrike" spc="-1" dirty="0" smtClean="0">
                <a:solidFill>
                  <a:srgbClr val="FFFFFF"/>
                </a:solidFill>
                <a:latin typeface="Crimson Text"/>
                <a:ea typeface="Spica Neue"/>
              </a:rPr>
              <a:t>H</a:t>
            </a:r>
            <a:r>
              <a:rPr lang="ja-JP" sz="5400" b="0" strike="noStrike" spc="-1" dirty="0">
                <a:solidFill>
                  <a:srgbClr val="FFFFFF"/>
                </a:solidFill>
                <a:latin typeface="Crimson Text"/>
                <a:ea typeface="Spica Neue"/>
              </a:rPr>
              <a:t>ENSION</a:t>
            </a:r>
            <a:endParaRPr lang="ja-JP" sz="5400" b="0" strike="noStrike" spc="-1" dirty="0">
              <a:solidFill>
                <a:srgbClr val="FFFFFF"/>
              </a:solidFill>
              <a:latin typeface="Crimson Text"/>
            </a:endParaRPr>
          </a:p>
        </p:txBody>
      </p:sp>
      <p:sp>
        <p:nvSpPr>
          <p:cNvPr id="1850" name="TextShape 2"/>
          <p:cNvSpPr txBox="1"/>
          <p:nvPr/>
        </p:nvSpPr>
        <p:spPr>
          <a:xfrm>
            <a:off x="790200" y="1182960"/>
            <a:ext cx="16273080" cy="575640"/>
          </a:xfrm>
          <a:prstGeom prst="rect">
            <a:avLst/>
          </a:prstGeom>
          <a:noFill/>
          <a:ln>
            <a:noFill/>
          </a:ln>
        </p:spPr>
        <p:txBody>
          <a:bodyPr lIns="163440" tIns="81720" rIns="163440" bIns="81720">
            <a:noAutofit/>
          </a:bodyPr>
          <a:lstStyle/>
          <a:p>
            <a:pPr>
              <a:lnSpc>
                <a:spcPct val="100000"/>
              </a:lnSpc>
            </a:pPr>
            <a:r>
              <a:rPr lang="ja-JP" sz="3200" b="0" strike="noStrike" spc="-1" dirty="0">
                <a:solidFill>
                  <a:srgbClr val="FFFFFF"/>
                </a:solidFill>
                <a:latin typeface="Crimson Text"/>
                <a:ea typeface="Spica Neue"/>
              </a:rPr>
              <a:t>Données utiles / données inutiles</a:t>
            </a:r>
            <a:endParaRPr lang="ja-JP" sz="3200" b="0" strike="noStrike" spc="-1" dirty="0">
              <a:solidFill>
                <a:srgbClr val="FFFFFF"/>
              </a:solidFill>
              <a:latin typeface="Crimson Text"/>
            </a:endParaRPr>
          </a:p>
        </p:txBody>
      </p:sp>
      <p:sp>
        <p:nvSpPr>
          <p:cNvPr id="1851" name="TextShape 3"/>
          <p:cNvSpPr txBox="1"/>
          <p:nvPr/>
        </p:nvSpPr>
        <p:spPr>
          <a:xfrm>
            <a:off x="9556334" y="3919680"/>
            <a:ext cx="9180720" cy="863640"/>
          </a:xfrm>
          <a:prstGeom prst="rect">
            <a:avLst/>
          </a:prstGeom>
          <a:noFill/>
          <a:ln>
            <a:noFill/>
          </a:ln>
        </p:spPr>
        <p:txBody>
          <a:bodyPr lIns="163440" tIns="81720" rIns="163440" bIns="81720" anchor="b"/>
          <a:lstStyle/>
          <a:p>
            <a:pPr>
              <a:lnSpc>
                <a:spcPct val="100000"/>
              </a:lnSpc>
            </a:pPr>
            <a:r>
              <a:rPr lang="ja-JP" sz="4000" b="0" strike="noStrike" spc="-1" dirty="0">
                <a:solidFill>
                  <a:srgbClr val="7BCFF5"/>
                </a:solidFill>
                <a:latin typeface="Crimson Text"/>
                <a:ea typeface="Spica Neue"/>
              </a:rPr>
              <a:t>Voici un problème :</a:t>
            </a:r>
            <a:endParaRPr lang="ja-JP" sz="4000" b="0" strike="noStrike" spc="-1" dirty="0">
              <a:solidFill>
                <a:srgbClr val="FFFFFF"/>
              </a:solidFill>
              <a:latin typeface="Crimson Text"/>
            </a:endParaRPr>
          </a:p>
        </p:txBody>
      </p:sp>
      <p:sp>
        <p:nvSpPr>
          <p:cNvPr id="1852" name="TextShape 4"/>
          <p:cNvSpPr txBox="1"/>
          <p:nvPr/>
        </p:nvSpPr>
        <p:spPr>
          <a:xfrm>
            <a:off x="9556334" y="4804560"/>
            <a:ext cx="7987387" cy="1007640"/>
          </a:xfrm>
          <a:prstGeom prst="rect">
            <a:avLst/>
          </a:prstGeom>
          <a:noFill/>
          <a:ln>
            <a:noFill/>
          </a:ln>
        </p:spPr>
        <p:txBody>
          <a:bodyPr lIns="163440" tIns="81720" rIns="163440" bIns="81720"/>
          <a:lstStyle/>
          <a:p>
            <a:pPr>
              <a:lnSpc>
                <a:spcPct val="100000"/>
              </a:lnSpc>
            </a:pPr>
            <a:r>
              <a:rPr lang="ja-JP" sz="2800" b="0" strike="noStrike" spc="-1" dirty="0">
                <a:solidFill>
                  <a:srgbClr val="FFFFFF"/>
                </a:solidFill>
                <a:latin typeface="Crimson Text"/>
                <a:ea typeface="Spica Neue"/>
              </a:rPr>
              <a:t>A première vue, quelles sont les données utiles pour le résoudre ?</a:t>
            </a:r>
            <a:endParaRPr lang="ja-JP" sz="2800" b="0" strike="noStrike" spc="-1" dirty="0">
              <a:solidFill>
                <a:srgbClr val="FFFFFF"/>
              </a:solidFill>
              <a:latin typeface="Crimson Text"/>
            </a:endParaRPr>
          </a:p>
        </p:txBody>
      </p:sp>
      <p:sp>
        <p:nvSpPr>
          <p:cNvPr id="1853" name="CustomShape 5"/>
          <p:cNvSpPr/>
          <p:nvPr/>
        </p:nvSpPr>
        <p:spPr>
          <a:xfrm>
            <a:off x="9556334" y="5861528"/>
            <a:ext cx="9180720" cy="863640"/>
          </a:xfrm>
          <a:prstGeom prst="rect">
            <a:avLst/>
          </a:prstGeom>
          <a:noFill/>
          <a:ln>
            <a:noFill/>
          </a:ln>
        </p:spPr>
        <p:style>
          <a:lnRef idx="0">
            <a:scrgbClr r="0" g="0" b="0"/>
          </a:lnRef>
          <a:fillRef idx="0">
            <a:scrgbClr r="0" g="0" b="0"/>
          </a:fillRef>
          <a:effectRef idx="0">
            <a:scrgbClr r="0" g="0" b="0"/>
          </a:effectRef>
          <a:fontRef idx="minor"/>
        </p:style>
        <p:txBody>
          <a:bodyPr lIns="163440" tIns="81720" rIns="163440" bIns="81720" anchor="b">
            <a:normAutofit/>
          </a:bodyPr>
          <a:lstStyle/>
          <a:p>
            <a:pPr>
              <a:lnSpc>
                <a:spcPct val="100000"/>
              </a:lnSpc>
            </a:pPr>
            <a:r>
              <a:rPr lang="fr-FR" sz="4000" b="0" strike="noStrike" spc="-1" dirty="0">
                <a:solidFill>
                  <a:srgbClr val="7BCFF5"/>
                </a:solidFill>
                <a:latin typeface="Crimson Text"/>
                <a:ea typeface="Spica Neue"/>
              </a:rPr>
              <a:t>Résolvons-le pour s’en assurer</a:t>
            </a:r>
            <a:endParaRPr lang="fr-FR" sz="4000" b="0" strike="noStrike" spc="-1" dirty="0">
              <a:latin typeface="Arial"/>
            </a:endParaRPr>
          </a:p>
        </p:txBody>
      </p:sp>
      <p:sp>
        <p:nvSpPr>
          <p:cNvPr id="1854" name="CustomShape 6"/>
          <p:cNvSpPr/>
          <p:nvPr/>
        </p:nvSpPr>
        <p:spPr>
          <a:xfrm>
            <a:off x="790201" y="2097719"/>
            <a:ext cx="8247474" cy="7365257"/>
          </a:xfrm>
          <a:prstGeom prst="rect">
            <a:avLst/>
          </a:prstGeom>
          <a:solidFill>
            <a:schemeClr val="tx1"/>
          </a:solidFill>
          <a:ln>
            <a:noFill/>
          </a:ln>
        </p:spPr>
        <p:style>
          <a:lnRef idx="0">
            <a:scrgbClr r="0" g="0" b="0"/>
          </a:lnRef>
          <a:fillRef idx="0">
            <a:scrgbClr r="0" g="0" b="0"/>
          </a:fillRef>
          <a:effectRef idx="0">
            <a:scrgbClr r="0" g="0" b="0"/>
          </a:effectRef>
          <a:fontRef idx="minor"/>
        </p:style>
        <p:txBody>
          <a:bodyPr lIns="432000" tIns="432000" rIns="432000" bIns="432000"/>
          <a:lstStyle/>
          <a:p>
            <a:pPr algn="just">
              <a:lnSpc>
                <a:spcPct val="100000"/>
              </a:lnSpc>
            </a:pPr>
            <a:r>
              <a:rPr lang="fr-FR" sz="3100" u="sng" dirty="0" smtClean="0">
                <a:solidFill>
                  <a:schemeClr val="bg1"/>
                </a:solidFill>
              </a:rPr>
              <a:t>Un facteur discute avec une dame qu’il connait. Il lui demande : </a:t>
            </a:r>
          </a:p>
          <a:p>
            <a:pPr algn="just">
              <a:lnSpc>
                <a:spcPct val="100000"/>
              </a:lnSpc>
            </a:pPr>
            <a:r>
              <a:rPr lang="fr-FR" sz="3100" dirty="0" smtClean="0">
                <a:solidFill>
                  <a:schemeClr val="bg1"/>
                </a:solidFill>
              </a:rPr>
              <a:t>«</a:t>
            </a:r>
            <a:r>
              <a:rPr lang="fr-FR" sz="3100" dirty="0">
                <a:solidFill>
                  <a:schemeClr val="bg1"/>
                </a:solidFill>
              </a:rPr>
              <a:t> </a:t>
            </a:r>
            <a:r>
              <a:rPr lang="fr-FR" sz="3100" dirty="0" smtClean="0">
                <a:solidFill>
                  <a:schemeClr val="bg1"/>
                </a:solidFill>
              </a:rPr>
              <a:t>Quel </a:t>
            </a:r>
            <a:r>
              <a:rPr lang="fr-FR" sz="3100" dirty="0">
                <a:solidFill>
                  <a:schemeClr val="bg1"/>
                </a:solidFill>
              </a:rPr>
              <a:t>âge ont vos 3 filles </a:t>
            </a:r>
            <a:r>
              <a:rPr lang="fr-FR" sz="3100" dirty="0" smtClean="0">
                <a:solidFill>
                  <a:schemeClr val="bg1"/>
                </a:solidFill>
              </a:rPr>
              <a:t>?</a:t>
            </a:r>
          </a:p>
          <a:p>
            <a:pPr marL="285750" indent="-285750" algn="just">
              <a:lnSpc>
                <a:spcPct val="100000"/>
              </a:lnSpc>
              <a:buFontTx/>
              <a:buChar char="-"/>
            </a:pPr>
            <a:r>
              <a:rPr lang="fr-FR" sz="3100" dirty="0" smtClean="0">
                <a:solidFill>
                  <a:schemeClr val="bg1"/>
                </a:solidFill>
              </a:rPr>
              <a:t>Le </a:t>
            </a:r>
            <a:r>
              <a:rPr lang="fr-FR" sz="3100" dirty="0">
                <a:solidFill>
                  <a:schemeClr val="bg1"/>
                </a:solidFill>
              </a:rPr>
              <a:t>produit de leur âge </a:t>
            </a:r>
            <a:r>
              <a:rPr lang="fr-FR" sz="3100">
                <a:solidFill>
                  <a:schemeClr val="bg1"/>
                </a:solidFill>
              </a:rPr>
              <a:t>est </a:t>
            </a:r>
            <a:r>
              <a:rPr lang="fr-FR" sz="3100" smtClean="0">
                <a:solidFill>
                  <a:schemeClr val="bg1"/>
                </a:solidFill>
              </a:rPr>
              <a:t>égale </a:t>
            </a:r>
            <a:r>
              <a:rPr lang="fr-FR" sz="3100" dirty="0">
                <a:solidFill>
                  <a:schemeClr val="bg1"/>
                </a:solidFill>
              </a:rPr>
              <a:t>à 36. </a:t>
            </a:r>
            <a:r>
              <a:rPr lang="fr-FR" sz="3100" dirty="0" smtClean="0">
                <a:solidFill>
                  <a:schemeClr val="bg1"/>
                </a:solidFill>
              </a:rPr>
              <a:t>Leur somme est égal au numéro </a:t>
            </a:r>
            <a:r>
              <a:rPr lang="fr-FR" sz="3100" dirty="0">
                <a:solidFill>
                  <a:schemeClr val="bg1"/>
                </a:solidFill>
              </a:rPr>
              <a:t>d’en </a:t>
            </a:r>
            <a:r>
              <a:rPr lang="fr-FR" sz="3100" dirty="0" smtClean="0">
                <a:solidFill>
                  <a:schemeClr val="bg1"/>
                </a:solidFill>
              </a:rPr>
              <a:t>face. »</a:t>
            </a:r>
          </a:p>
          <a:p>
            <a:pPr marL="285750" indent="-285750" algn="just">
              <a:lnSpc>
                <a:spcPct val="100000"/>
              </a:lnSpc>
              <a:buFontTx/>
              <a:buChar char="-"/>
            </a:pPr>
            <a:endParaRPr lang="fr-FR" sz="3100" dirty="0" smtClean="0">
              <a:solidFill>
                <a:schemeClr val="bg1"/>
              </a:solidFill>
            </a:endParaRPr>
          </a:p>
          <a:p>
            <a:pPr algn="just">
              <a:lnSpc>
                <a:spcPct val="100000"/>
              </a:lnSpc>
            </a:pPr>
            <a:r>
              <a:rPr lang="fr-FR" sz="3100" u="sng" dirty="0" smtClean="0">
                <a:solidFill>
                  <a:schemeClr val="bg1"/>
                </a:solidFill>
              </a:rPr>
              <a:t>Le </a:t>
            </a:r>
            <a:r>
              <a:rPr lang="fr-FR" sz="3100" u="sng" dirty="0">
                <a:solidFill>
                  <a:schemeClr val="bg1"/>
                </a:solidFill>
              </a:rPr>
              <a:t>facteur réfléchit puis dit </a:t>
            </a:r>
            <a:r>
              <a:rPr lang="fr-FR" sz="3100" u="sng" dirty="0" smtClean="0">
                <a:solidFill>
                  <a:schemeClr val="bg1"/>
                </a:solidFill>
              </a:rPr>
              <a:t>: </a:t>
            </a:r>
          </a:p>
          <a:p>
            <a:pPr algn="just">
              <a:lnSpc>
                <a:spcPct val="100000"/>
              </a:lnSpc>
            </a:pPr>
            <a:r>
              <a:rPr lang="fr-FR" sz="3100" dirty="0" smtClean="0">
                <a:solidFill>
                  <a:schemeClr val="bg1"/>
                </a:solidFill>
              </a:rPr>
              <a:t>«</a:t>
            </a:r>
            <a:r>
              <a:rPr lang="fr-FR" sz="3100" dirty="0">
                <a:solidFill>
                  <a:schemeClr val="bg1"/>
                </a:solidFill>
              </a:rPr>
              <a:t> Il me manque une </a:t>
            </a:r>
            <a:r>
              <a:rPr lang="fr-FR" sz="3100" dirty="0" smtClean="0">
                <a:solidFill>
                  <a:schemeClr val="bg1"/>
                </a:solidFill>
              </a:rPr>
              <a:t>donnée.</a:t>
            </a:r>
            <a:r>
              <a:rPr lang="fr-FR" sz="3100" dirty="0">
                <a:solidFill>
                  <a:schemeClr val="bg1"/>
                </a:solidFill>
              </a:rPr>
              <a:t> </a:t>
            </a:r>
            <a:r>
              <a:rPr lang="fr-FR" sz="3100" dirty="0" smtClean="0">
                <a:solidFill>
                  <a:schemeClr val="bg1"/>
                </a:solidFill>
              </a:rPr>
              <a:t>»</a:t>
            </a:r>
          </a:p>
          <a:p>
            <a:pPr algn="just">
              <a:lnSpc>
                <a:spcPct val="100000"/>
              </a:lnSpc>
            </a:pPr>
            <a:endParaRPr lang="fr-FR" sz="3100" dirty="0" smtClean="0">
              <a:solidFill>
                <a:schemeClr val="bg1"/>
              </a:solidFill>
            </a:endParaRPr>
          </a:p>
          <a:p>
            <a:pPr algn="just">
              <a:lnSpc>
                <a:spcPct val="100000"/>
              </a:lnSpc>
            </a:pPr>
            <a:r>
              <a:rPr lang="fr-FR" sz="3100" u="sng" dirty="0" smtClean="0">
                <a:solidFill>
                  <a:schemeClr val="bg1"/>
                </a:solidFill>
              </a:rPr>
              <a:t>La </a:t>
            </a:r>
            <a:r>
              <a:rPr lang="fr-FR" sz="3100" u="sng" dirty="0">
                <a:solidFill>
                  <a:schemeClr val="bg1"/>
                </a:solidFill>
              </a:rPr>
              <a:t>dame répond alors : </a:t>
            </a:r>
            <a:endParaRPr lang="fr-FR" sz="3100" u="sng" dirty="0" smtClean="0">
              <a:solidFill>
                <a:schemeClr val="bg1"/>
              </a:solidFill>
            </a:endParaRPr>
          </a:p>
          <a:p>
            <a:pPr algn="just">
              <a:lnSpc>
                <a:spcPct val="100000"/>
              </a:lnSpc>
            </a:pPr>
            <a:r>
              <a:rPr lang="fr-FR" sz="3100" dirty="0" smtClean="0">
                <a:solidFill>
                  <a:schemeClr val="bg1"/>
                </a:solidFill>
              </a:rPr>
              <a:t>« Vous </a:t>
            </a:r>
            <a:r>
              <a:rPr lang="fr-FR" sz="3100" dirty="0">
                <a:solidFill>
                  <a:schemeClr val="bg1"/>
                </a:solidFill>
              </a:rPr>
              <a:t>avez raison, l’ainée est </a:t>
            </a:r>
            <a:r>
              <a:rPr lang="fr-FR" sz="3100" dirty="0" smtClean="0">
                <a:solidFill>
                  <a:schemeClr val="bg1"/>
                </a:solidFill>
              </a:rPr>
              <a:t>blonde.</a:t>
            </a:r>
            <a:r>
              <a:rPr lang="fr-FR" sz="3100" dirty="0">
                <a:solidFill>
                  <a:schemeClr val="bg1"/>
                </a:solidFill>
              </a:rPr>
              <a:t> </a:t>
            </a:r>
            <a:r>
              <a:rPr lang="fr-FR" sz="3100" dirty="0" smtClean="0">
                <a:solidFill>
                  <a:schemeClr val="bg1"/>
                </a:solidFill>
              </a:rPr>
              <a:t>»</a:t>
            </a:r>
          </a:p>
          <a:p>
            <a:pPr algn="just">
              <a:lnSpc>
                <a:spcPct val="100000"/>
              </a:lnSpc>
            </a:pPr>
            <a:endParaRPr lang="fr-FR" sz="3100" b="0" strike="noStrike" spc="-1" dirty="0">
              <a:solidFill>
                <a:schemeClr val="bg1"/>
              </a:solidFill>
              <a:latin typeface="Arial"/>
            </a:endParaRPr>
          </a:p>
          <a:p>
            <a:pPr algn="just">
              <a:lnSpc>
                <a:spcPct val="100000"/>
              </a:lnSpc>
            </a:pPr>
            <a:r>
              <a:rPr lang="fr-FR" sz="3100" spc="-1" dirty="0" smtClean="0">
                <a:solidFill>
                  <a:srgbClr val="00B0F0"/>
                </a:solidFill>
                <a:latin typeface="Arial"/>
              </a:rPr>
              <a:t>Quel âge a chaque fille ?</a:t>
            </a:r>
            <a:endParaRPr lang="fr-FR" sz="3100" b="0" strike="noStrike" spc="-1" dirty="0">
              <a:solidFill>
                <a:srgbClr val="00B0F0"/>
              </a:solidFill>
              <a:latin typeface="Arial"/>
            </a:endParaRPr>
          </a:p>
        </p:txBody>
      </p:sp>
      <p:sp>
        <p:nvSpPr>
          <p:cNvPr id="8" name="CustomShape 6"/>
          <p:cNvSpPr/>
          <p:nvPr/>
        </p:nvSpPr>
        <p:spPr>
          <a:xfrm>
            <a:off x="9484515" y="2097719"/>
            <a:ext cx="8247474" cy="7365257"/>
          </a:xfrm>
          <a:prstGeom prst="rect">
            <a:avLst/>
          </a:prstGeom>
          <a:solidFill>
            <a:schemeClr val="tx1"/>
          </a:solidFill>
          <a:ln>
            <a:noFill/>
          </a:ln>
        </p:spPr>
        <p:style>
          <a:lnRef idx="0">
            <a:scrgbClr r="0" g="0" b="0"/>
          </a:lnRef>
          <a:fillRef idx="0">
            <a:scrgbClr r="0" g="0" b="0"/>
          </a:fillRef>
          <a:effectRef idx="0">
            <a:scrgbClr r="0" g="0" b="0"/>
          </a:effectRef>
          <a:fontRef idx="minor"/>
        </p:style>
        <p:txBody>
          <a:bodyPr lIns="432000" tIns="432000" rIns="432000" bIns="432000"/>
          <a:lstStyle/>
          <a:p>
            <a:pPr algn="just">
              <a:lnSpc>
                <a:spcPct val="100000"/>
              </a:lnSpc>
            </a:pPr>
            <a:r>
              <a:rPr lang="fr-FR" sz="4000" b="0" strike="noStrike" spc="-1" dirty="0" smtClean="0">
                <a:solidFill>
                  <a:schemeClr val="bg1"/>
                </a:solidFill>
                <a:latin typeface="Arial"/>
              </a:rPr>
              <a:t>1 x 1x 36</a:t>
            </a:r>
          </a:p>
          <a:p>
            <a:pPr algn="just">
              <a:lnSpc>
                <a:spcPct val="100000"/>
              </a:lnSpc>
            </a:pPr>
            <a:r>
              <a:rPr lang="fr-FR" sz="4000" spc="-1" dirty="0" smtClean="0">
                <a:solidFill>
                  <a:schemeClr val="bg1"/>
                </a:solidFill>
                <a:latin typeface="Arial"/>
              </a:rPr>
              <a:t>1 x 2 x 18</a:t>
            </a:r>
          </a:p>
          <a:p>
            <a:pPr algn="just">
              <a:lnSpc>
                <a:spcPct val="100000"/>
              </a:lnSpc>
            </a:pPr>
            <a:r>
              <a:rPr lang="fr-FR" sz="4000" b="0" strike="noStrike" spc="-1" dirty="0" smtClean="0">
                <a:solidFill>
                  <a:schemeClr val="bg1"/>
                </a:solidFill>
                <a:latin typeface="Arial"/>
              </a:rPr>
              <a:t>1 x 3 x 12</a:t>
            </a:r>
          </a:p>
          <a:p>
            <a:pPr algn="just">
              <a:lnSpc>
                <a:spcPct val="100000"/>
              </a:lnSpc>
            </a:pPr>
            <a:r>
              <a:rPr lang="fr-FR" sz="4000" spc="-1" dirty="0" smtClean="0">
                <a:solidFill>
                  <a:schemeClr val="bg1"/>
                </a:solidFill>
                <a:latin typeface="Arial"/>
              </a:rPr>
              <a:t>1 x 4 x 9</a:t>
            </a:r>
          </a:p>
          <a:p>
            <a:pPr algn="just">
              <a:lnSpc>
                <a:spcPct val="100000"/>
              </a:lnSpc>
            </a:pPr>
            <a:r>
              <a:rPr lang="fr-FR" sz="4000" spc="-1" dirty="0" smtClean="0">
                <a:solidFill>
                  <a:schemeClr val="bg1"/>
                </a:solidFill>
                <a:latin typeface="Arial"/>
              </a:rPr>
              <a:t>1 x 6 x 6</a:t>
            </a:r>
          </a:p>
          <a:p>
            <a:pPr algn="just">
              <a:lnSpc>
                <a:spcPct val="100000"/>
              </a:lnSpc>
            </a:pPr>
            <a:r>
              <a:rPr lang="fr-FR" sz="4000" b="0" strike="noStrike" spc="-1" dirty="0" smtClean="0">
                <a:solidFill>
                  <a:schemeClr val="bg1"/>
                </a:solidFill>
                <a:latin typeface="Arial"/>
              </a:rPr>
              <a:t>2 x 2 x 9</a:t>
            </a:r>
          </a:p>
          <a:p>
            <a:pPr algn="just">
              <a:lnSpc>
                <a:spcPct val="100000"/>
              </a:lnSpc>
            </a:pPr>
            <a:r>
              <a:rPr lang="fr-FR" sz="4000" spc="-1" dirty="0" smtClean="0">
                <a:solidFill>
                  <a:schemeClr val="bg1"/>
                </a:solidFill>
                <a:latin typeface="Arial"/>
              </a:rPr>
              <a:t>2 x 3 x 6</a:t>
            </a:r>
          </a:p>
          <a:p>
            <a:pPr algn="just">
              <a:lnSpc>
                <a:spcPct val="100000"/>
              </a:lnSpc>
            </a:pPr>
            <a:r>
              <a:rPr lang="fr-FR" sz="4000" spc="-1" dirty="0" smtClean="0">
                <a:solidFill>
                  <a:schemeClr val="bg1"/>
                </a:solidFill>
                <a:latin typeface="Arial"/>
              </a:rPr>
              <a:t>3 x 3 x 4</a:t>
            </a:r>
          </a:p>
          <a:p>
            <a:pPr algn="just">
              <a:lnSpc>
                <a:spcPct val="100000"/>
              </a:lnSpc>
            </a:pPr>
            <a:endParaRPr lang="fr-FR" sz="4000" spc="-1" dirty="0">
              <a:solidFill>
                <a:schemeClr val="bg1"/>
              </a:solidFill>
              <a:latin typeface="Arial"/>
            </a:endParaRPr>
          </a:p>
          <a:p>
            <a:pPr algn="just">
              <a:lnSpc>
                <a:spcPct val="100000"/>
              </a:lnSpc>
            </a:pPr>
            <a:r>
              <a:rPr lang="fr-FR" sz="4000" spc="-1" dirty="0" smtClean="0">
                <a:solidFill>
                  <a:schemeClr val="bg1"/>
                </a:solidFill>
                <a:latin typeface="Arial"/>
              </a:rPr>
              <a:t>S’il hésite, c’est que leur somme est identique</a:t>
            </a:r>
          </a:p>
        </p:txBody>
      </p:sp>
      <p:sp>
        <p:nvSpPr>
          <p:cNvPr id="2" name="ZoneTexte 1"/>
          <p:cNvSpPr txBox="1"/>
          <p:nvPr/>
        </p:nvSpPr>
        <p:spPr>
          <a:xfrm>
            <a:off x="12594566" y="2467153"/>
            <a:ext cx="1984075" cy="5016758"/>
          </a:xfrm>
          <a:prstGeom prst="rect">
            <a:avLst/>
          </a:prstGeom>
          <a:noFill/>
        </p:spPr>
        <p:txBody>
          <a:bodyPr wrap="square" rtlCol="0">
            <a:spAutoFit/>
          </a:bodyPr>
          <a:lstStyle/>
          <a:p>
            <a:r>
              <a:rPr lang="fr-FR" sz="4000" spc="-1" dirty="0">
                <a:solidFill>
                  <a:schemeClr val="bg1"/>
                </a:solidFill>
              </a:rPr>
              <a:t>(38</a:t>
            </a:r>
            <a:r>
              <a:rPr lang="fr-FR" sz="4000" spc="-1" dirty="0" smtClean="0">
                <a:solidFill>
                  <a:schemeClr val="bg1"/>
                </a:solidFill>
              </a:rPr>
              <a:t>)</a:t>
            </a:r>
          </a:p>
          <a:p>
            <a:r>
              <a:rPr lang="fr-FR" sz="4000" spc="-1" dirty="0">
                <a:solidFill>
                  <a:schemeClr val="bg1"/>
                </a:solidFill>
              </a:rPr>
              <a:t>(21</a:t>
            </a:r>
            <a:r>
              <a:rPr lang="fr-FR" sz="4000" spc="-1" dirty="0" smtClean="0">
                <a:solidFill>
                  <a:schemeClr val="bg1"/>
                </a:solidFill>
              </a:rPr>
              <a:t>)</a:t>
            </a:r>
            <a:br>
              <a:rPr lang="fr-FR" sz="4000" spc="-1" dirty="0" smtClean="0">
                <a:solidFill>
                  <a:schemeClr val="bg1"/>
                </a:solidFill>
              </a:rPr>
            </a:br>
            <a:r>
              <a:rPr lang="fr-FR" sz="4000" spc="-1" dirty="0">
                <a:solidFill>
                  <a:schemeClr val="bg1"/>
                </a:solidFill>
              </a:rPr>
              <a:t>(16</a:t>
            </a:r>
            <a:r>
              <a:rPr lang="fr-FR" sz="4000" spc="-1" dirty="0" smtClean="0">
                <a:solidFill>
                  <a:schemeClr val="bg1"/>
                </a:solidFill>
              </a:rPr>
              <a:t>)</a:t>
            </a:r>
          </a:p>
          <a:p>
            <a:r>
              <a:rPr lang="fr-FR" sz="4000" spc="-1" dirty="0">
                <a:solidFill>
                  <a:schemeClr val="bg1"/>
                </a:solidFill>
              </a:rPr>
              <a:t>(14</a:t>
            </a:r>
            <a:r>
              <a:rPr lang="fr-FR" sz="4000" spc="-1" dirty="0" smtClean="0">
                <a:solidFill>
                  <a:schemeClr val="bg1"/>
                </a:solidFill>
              </a:rPr>
              <a:t>)</a:t>
            </a:r>
          </a:p>
          <a:p>
            <a:r>
              <a:rPr lang="fr-FR" sz="4000" spc="-1" dirty="0">
                <a:solidFill>
                  <a:schemeClr val="bg1"/>
                </a:solidFill>
              </a:rPr>
              <a:t>(13</a:t>
            </a:r>
            <a:r>
              <a:rPr lang="fr-FR" sz="4000" spc="-1" dirty="0" smtClean="0">
                <a:solidFill>
                  <a:schemeClr val="bg1"/>
                </a:solidFill>
              </a:rPr>
              <a:t>)</a:t>
            </a:r>
          </a:p>
          <a:p>
            <a:r>
              <a:rPr lang="fr-FR" sz="4000" spc="-1" dirty="0">
                <a:solidFill>
                  <a:schemeClr val="bg1"/>
                </a:solidFill>
              </a:rPr>
              <a:t>(13</a:t>
            </a:r>
            <a:r>
              <a:rPr lang="fr-FR" sz="4000" spc="-1" dirty="0" smtClean="0">
                <a:solidFill>
                  <a:schemeClr val="bg1"/>
                </a:solidFill>
              </a:rPr>
              <a:t>)</a:t>
            </a:r>
          </a:p>
          <a:p>
            <a:r>
              <a:rPr lang="fr-FR" sz="4000" spc="-1" dirty="0">
                <a:solidFill>
                  <a:schemeClr val="bg1"/>
                </a:solidFill>
              </a:rPr>
              <a:t>(11</a:t>
            </a:r>
            <a:r>
              <a:rPr lang="fr-FR" sz="4000" spc="-1" dirty="0" smtClean="0">
                <a:solidFill>
                  <a:schemeClr val="bg1"/>
                </a:solidFill>
              </a:rPr>
              <a:t>)</a:t>
            </a:r>
          </a:p>
          <a:p>
            <a:r>
              <a:rPr lang="fr-FR" sz="4000" spc="-1" dirty="0">
                <a:solidFill>
                  <a:schemeClr val="bg1"/>
                </a:solidFill>
              </a:rPr>
              <a:t>(10)</a:t>
            </a:r>
            <a:endParaRPr lang="fr-FR" sz="4000" dirty="0"/>
          </a:p>
        </p:txBody>
      </p:sp>
      <p:cxnSp>
        <p:nvCxnSpPr>
          <p:cNvPr id="4" name="Connecteur droit 3"/>
          <p:cNvCxnSpPr/>
          <p:nvPr/>
        </p:nvCxnSpPr>
        <p:spPr>
          <a:xfrm>
            <a:off x="12594566" y="2898475"/>
            <a:ext cx="1173192"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2" name="Connecteur droit 11"/>
          <p:cNvCxnSpPr/>
          <p:nvPr/>
        </p:nvCxnSpPr>
        <p:spPr>
          <a:xfrm>
            <a:off x="12594566" y="3482195"/>
            <a:ext cx="1173192"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3" name="Connecteur droit 12"/>
          <p:cNvCxnSpPr/>
          <p:nvPr/>
        </p:nvCxnSpPr>
        <p:spPr>
          <a:xfrm>
            <a:off x="12594566" y="4051539"/>
            <a:ext cx="1173192"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4" name="Connecteur droit 13"/>
          <p:cNvCxnSpPr/>
          <p:nvPr/>
        </p:nvCxnSpPr>
        <p:spPr>
          <a:xfrm>
            <a:off x="12594566" y="4745938"/>
            <a:ext cx="1173192"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5" name="Connecteur droit 14"/>
          <p:cNvCxnSpPr/>
          <p:nvPr/>
        </p:nvCxnSpPr>
        <p:spPr>
          <a:xfrm>
            <a:off x="12594566" y="6518694"/>
            <a:ext cx="1173192" cy="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6" name="Connecteur droit 15"/>
          <p:cNvCxnSpPr/>
          <p:nvPr/>
        </p:nvCxnSpPr>
        <p:spPr>
          <a:xfrm>
            <a:off x="12594566" y="7139796"/>
            <a:ext cx="1173192" cy="0"/>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5" name="Ellipse 4"/>
          <p:cNvSpPr/>
          <p:nvPr/>
        </p:nvSpPr>
        <p:spPr>
          <a:xfrm>
            <a:off x="9368066" y="4846696"/>
            <a:ext cx="4949155" cy="1534538"/>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4446368" y="4200365"/>
            <a:ext cx="2616912" cy="1200329"/>
          </a:xfrm>
          <a:prstGeom prst="rect">
            <a:avLst/>
          </a:prstGeom>
          <a:noFill/>
        </p:spPr>
        <p:txBody>
          <a:bodyPr wrap="square" rtlCol="0">
            <a:spAutoFit/>
          </a:bodyPr>
          <a:lstStyle/>
          <a:p>
            <a:pPr algn="ctr"/>
            <a:r>
              <a:rPr lang="fr-FR" sz="3600" dirty="0" smtClean="0">
                <a:solidFill>
                  <a:schemeClr val="bg1"/>
                </a:solidFill>
              </a:rPr>
              <a:t>L’</a:t>
            </a:r>
            <a:r>
              <a:rPr lang="fr-FR" sz="3600" dirty="0" smtClean="0">
                <a:solidFill>
                  <a:srgbClr val="FFFF00"/>
                </a:solidFill>
              </a:rPr>
              <a:t>ainée</a:t>
            </a:r>
            <a:r>
              <a:rPr lang="fr-FR" sz="3600" dirty="0" smtClean="0">
                <a:solidFill>
                  <a:schemeClr val="bg1"/>
                </a:solidFill>
              </a:rPr>
              <a:t> est blonde</a:t>
            </a:r>
            <a:endParaRPr lang="fr-FR" sz="3600" dirty="0">
              <a:solidFill>
                <a:schemeClr val="bg1"/>
              </a:solidFill>
            </a:endParaRPr>
          </a:p>
        </p:txBody>
      </p:sp>
      <p:cxnSp>
        <p:nvCxnSpPr>
          <p:cNvPr id="9" name="Connecteur droit avec flèche 8"/>
          <p:cNvCxnSpPr/>
          <p:nvPr/>
        </p:nvCxnSpPr>
        <p:spPr>
          <a:xfrm flipH="1">
            <a:off x="12075907" y="5124091"/>
            <a:ext cx="2813285" cy="7374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9823615" y="5527315"/>
            <a:ext cx="2123145" cy="1323439"/>
          </a:xfrm>
          <a:prstGeom prst="rect">
            <a:avLst/>
          </a:prstGeom>
          <a:noFill/>
        </p:spPr>
        <p:txBody>
          <a:bodyPr wrap="none" rtlCol="0">
            <a:spAutoFit/>
          </a:bodyPr>
          <a:lstStyle/>
          <a:p>
            <a:r>
              <a:rPr lang="fr-FR" sz="4000" spc="-1" dirty="0">
                <a:solidFill>
                  <a:srgbClr val="00B050"/>
                </a:solidFill>
              </a:rPr>
              <a:t>2 x 2 x 9</a:t>
            </a:r>
          </a:p>
          <a:p>
            <a:endParaRPr lang="fr-FR" sz="4000" dirty="0">
              <a:solidFill>
                <a:srgbClr val="00B050"/>
              </a:solidFil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10"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5" grpId="0" animBg="1"/>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ja-JP" sz="5400" b="0" strike="noStrike" spc="-1" dirty="0">
                <a:solidFill>
                  <a:srgbClr val="FFFFFF"/>
                </a:solidFill>
                <a:latin typeface="Crimson Text"/>
                <a:ea typeface="Spica Neue"/>
              </a:rPr>
              <a:t>MISE </a:t>
            </a:r>
            <a:r>
              <a:rPr lang="ja-JP" sz="5400" b="0" strike="noStrike" spc="-1" dirty="0">
                <a:solidFill>
                  <a:srgbClr val="7BCFF5"/>
                </a:solidFill>
                <a:latin typeface="Crimson Text"/>
                <a:ea typeface="Spica Neue"/>
              </a:rPr>
              <a:t>E</a:t>
            </a:r>
            <a:r>
              <a:rPr lang="ja-JP" sz="5400" b="0" strike="noStrike" spc="-1" dirty="0">
                <a:solidFill>
                  <a:srgbClr val="FFFFFF"/>
                </a:solidFill>
                <a:latin typeface="Crimson Text"/>
                <a:ea typeface="Spica Neue"/>
              </a:rPr>
              <a:t>N ACTIVI</a:t>
            </a:r>
            <a:r>
              <a:rPr lang="ja-JP" sz="5400" b="0" strike="noStrike" spc="-1" dirty="0" smtClean="0">
                <a:solidFill>
                  <a:srgbClr val="FFFFFF"/>
                </a:solidFill>
                <a:latin typeface="Crimson Text"/>
                <a:ea typeface="Spica Neue"/>
              </a:rPr>
              <a:t>T</a:t>
            </a:r>
            <a:r>
              <a:rPr lang="fr-FR" altLang="ja-JP" sz="5400" b="0" strike="noStrike" spc="-1" dirty="0" smtClean="0">
                <a:solidFill>
                  <a:srgbClr val="FFFFFF"/>
                </a:solidFill>
                <a:latin typeface="Crimson Text"/>
                <a:ea typeface="Spica Neue"/>
              </a:rPr>
              <a:t>É</a:t>
            </a:r>
            <a:endParaRPr lang="ja-JP" sz="5400" b="0" strike="noStrike" spc="-1" dirty="0">
              <a:solidFill>
                <a:srgbClr val="FFFFFF"/>
              </a:solidFill>
              <a:latin typeface="Crimson Text"/>
            </a:endParaRPr>
          </a:p>
        </p:txBody>
      </p:sp>
      <p:sp>
        <p:nvSpPr>
          <p:cNvPr id="1820" name="TextShape 2"/>
          <p:cNvSpPr txBox="1"/>
          <p:nvPr/>
        </p:nvSpPr>
        <p:spPr>
          <a:xfrm>
            <a:off x="790199" y="1182960"/>
            <a:ext cx="15551013" cy="446130"/>
          </a:xfrm>
          <a:prstGeom prst="rect">
            <a:avLst/>
          </a:prstGeom>
          <a:noFill/>
          <a:ln>
            <a:noFill/>
          </a:ln>
        </p:spPr>
        <p:txBody>
          <a:bodyPr lIns="163440" tIns="81720" rIns="163440" bIns="81720"/>
          <a:lstStyle/>
          <a:p>
            <a:pPr>
              <a:lnSpc>
                <a:spcPct val="100000"/>
              </a:lnSpc>
            </a:pPr>
            <a:r>
              <a:rPr lang="ja-JP" sz="3200" b="0" strike="noStrike" spc="-1" dirty="0">
                <a:solidFill>
                  <a:srgbClr val="FFFFFF"/>
                </a:solidFill>
                <a:latin typeface="Crimson Text"/>
                <a:ea typeface="Spica Neue"/>
              </a:rPr>
              <a:t>Résolvez ce problème en faisant le moins d'opérations possibles :</a:t>
            </a:r>
            <a:endParaRPr lang="ja-JP" sz="3200" b="0" strike="noStrike" spc="-1" dirty="0">
              <a:solidFill>
                <a:srgbClr val="FFFFFF"/>
              </a:solidFill>
              <a:latin typeface="Crimson Text"/>
            </a:endParaRPr>
          </a:p>
        </p:txBody>
      </p:sp>
      <p:sp>
        <p:nvSpPr>
          <p:cNvPr id="1821" name="TextShape 3"/>
          <p:cNvSpPr txBox="1"/>
          <p:nvPr/>
        </p:nvSpPr>
        <p:spPr>
          <a:xfrm>
            <a:off x="5048280" y="2605410"/>
            <a:ext cx="7941240" cy="575640"/>
          </a:xfrm>
          <a:prstGeom prst="rect">
            <a:avLst/>
          </a:prstGeom>
          <a:noFill/>
          <a:ln>
            <a:noFill/>
          </a:ln>
        </p:spPr>
        <p:txBody>
          <a:bodyPr lIns="163440" tIns="81720" rIns="163440" bIns="81720" anchor="b">
            <a:noAutofit/>
          </a:bodyPr>
          <a:lstStyle/>
          <a:p>
            <a:pPr algn="ctr">
              <a:lnSpc>
                <a:spcPct val="100000"/>
              </a:lnSpc>
            </a:pPr>
            <a:r>
              <a:rPr lang="ja-JP" sz="4000" b="0" strike="noStrike" spc="-1" dirty="0">
                <a:solidFill>
                  <a:srgbClr val="7BCFF5"/>
                </a:solidFill>
                <a:latin typeface="Crimson Text"/>
                <a:ea typeface="Spica Neue"/>
              </a:rPr>
              <a:t>Problème </a:t>
            </a:r>
            <a:r>
              <a:rPr lang="fr-FR" altLang="ja-JP" sz="4000" b="0" strike="noStrike" spc="-1" dirty="0" smtClean="0">
                <a:solidFill>
                  <a:srgbClr val="7BCFF5"/>
                </a:solidFill>
                <a:latin typeface="Crimson Text"/>
                <a:ea typeface="Spica Neue"/>
              </a:rPr>
              <a:t>1 </a:t>
            </a:r>
            <a:r>
              <a:rPr lang="ja-JP" sz="4000" b="0" strike="noStrike" spc="-1" dirty="0" smtClean="0">
                <a:solidFill>
                  <a:srgbClr val="7BCFF5"/>
                </a:solidFill>
                <a:latin typeface="Crimson Text"/>
                <a:ea typeface="Spica Neue"/>
              </a:rPr>
              <a:t>:</a:t>
            </a:r>
            <a:endParaRPr lang="ja-JP" sz="4000" b="0" strike="noStrike" spc="-1" dirty="0">
              <a:solidFill>
                <a:srgbClr val="FFFFFF"/>
              </a:solidFill>
              <a:latin typeface="Crimson Text"/>
            </a:endParaRPr>
          </a:p>
        </p:txBody>
      </p:sp>
      <p:sp>
        <p:nvSpPr>
          <p:cNvPr id="1822" name="TextShape 4"/>
          <p:cNvSpPr txBox="1"/>
          <p:nvPr/>
        </p:nvSpPr>
        <p:spPr>
          <a:xfrm>
            <a:off x="1402200" y="3519360"/>
            <a:ext cx="15661440" cy="2088000"/>
          </a:xfrm>
          <a:prstGeom prst="rect">
            <a:avLst/>
          </a:prstGeom>
          <a:noFill/>
          <a:ln>
            <a:noFill/>
          </a:ln>
        </p:spPr>
        <p:txBody>
          <a:bodyPr lIns="163440" tIns="81720" rIns="163440" bIns="81720"/>
          <a:lstStyle/>
          <a:p>
            <a:pPr algn="ctr">
              <a:lnSpc>
                <a:spcPct val="100000"/>
              </a:lnSpc>
            </a:pPr>
            <a:r>
              <a:rPr lang="ja-JP" sz="3600" b="0" strike="noStrike" spc="-1" dirty="0">
                <a:solidFill>
                  <a:srgbClr val="FFFFFF"/>
                </a:solidFill>
                <a:latin typeface="Crimson Text"/>
                <a:ea typeface="Spica Neue"/>
              </a:rPr>
              <a:t>Laurence achète une trousse à 7€ e</a:t>
            </a:r>
            <a:r>
              <a:rPr lang="ja-JP" sz="3600" b="0" strike="noStrike" spc="-1" dirty="0" smtClean="0">
                <a:solidFill>
                  <a:srgbClr val="FFFFFF"/>
                </a:solidFill>
                <a:latin typeface="Crimson Text"/>
                <a:ea typeface="Spica Neue"/>
              </a:rPr>
              <a:t>t un classeur. </a:t>
            </a:r>
            <a:r>
              <a:rPr lang="fr-FR" altLang="ja-JP" sz="3600" b="0" strike="noStrike" spc="-1" dirty="0" smtClean="0">
                <a:solidFill>
                  <a:srgbClr val="FFFFFF"/>
                </a:solidFill>
                <a:latin typeface="Crimson Text"/>
                <a:ea typeface="Spica Neue"/>
              </a:rPr>
              <a:t>E</a:t>
            </a:r>
            <a:r>
              <a:rPr lang="ja-JP" sz="3600" b="0" strike="noStrike" spc="-1" dirty="0" smtClean="0">
                <a:solidFill>
                  <a:srgbClr val="FFFFFF"/>
                </a:solidFill>
                <a:latin typeface="Crimson Text"/>
                <a:ea typeface="Spica Neue"/>
              </a:rPr>
              <a:t>l</a:t>
            </a:r>
            <a:r>
              <a:rPr lang="fr-FR" altLang="ja-JP" sz="3600" b="0" strike="noStrike" spc="-1" dirty="0" smtClean="0">
                <a:solidFill>
                  <a:srgbClr val="FFFFFF"/>
                </a:solidFill>
                <a:latin typeface="Crimson Text"/>
                <a:ea typeface="Spica Neue"/>
              </a:rPr>
              <a:t>le</a:t>
            </a:r>
            <a:r>
              <a:rPr lang="ja-JP" sz="3600" b="0" strike="noStrike" spc="-1" dirty="0" smtClean="0">
                <a:solidFill>
                  <a:srgbClr val="FFFFFF"/>
                </a:solidFill>
                <a:latin typeface="Crimson Text"/>
                <a:ea typeface="Spica Neue"/>
              </a:rPr>
              <a:t> </a:t>
            </a:r>
            <a:r>
              <a:rPr lang="ja-JP" sz="3600" b="0" strike="noStrike" spc="-1" dirty="0">
                <a:solidFill>
                  <a:srgbClr val="FFFFFF"/>
                </a:solidFill>
                <a:latin typeface="Crimson Text"/>
                <a:ea typeface="Spica Neue"/>
              </a:rPr>
              <a:t>paie 15€</a:t>
            </a:r>
            <a:r>
              <a:rPr lang="ja-JP" sz="3600" b="0" strike="noStrike" spc="-1" dirty="0" smtClean="0">
                <a:solidFill>
                  <a:srgbClr val="FFFFFF"/>
                </a:solidFill>
                <a:latin typeface="Crimson Text"/>
                <a:ea typeface="Spica Neue"/>
              </a:rPr>
              <a:t>.</a:t>
            </a:r>
            <a:r>
              <a:rPr lang="fr-FR" altLang="ja-JP" sz="3600" b="0" strike="noStrike" spc="-1" dirty="0" smtClean="0">
                <a:solidFill>
                  <a:srgbClr val="FFFFFF"/>
                </a:solidFill>
                <a:latin typeface="Crimson Text"/>
                <a:ea typeface="Spica Neue"/>
              </a:rPr>
              <a:t> </a:t>
            </a:r>
            <a:r>
              <a:rPr lang="ja-JP" sz="3600" b="0" strike="noStrike" spc="-1" dirty="0" smtClean="0">
                <a:solidFill>
                  <a:srgbClr val="FFFFFF"/>
                </a:solidFill>
                <a:latin typeface="Crimson Text"/>
                <a:ea typeface="Spica Neue"/>
              </a:rPr>
              <a:t>J</a:t>
            </a:r>
            <a:r>
              <a:rPr lang="ja-JP" sz="3600" b="0" strike="noStrike" spc="-1" dirty="0">
                <a:solidFill>
                  <a:srgbClr val="FFFFFF"/>
                </a:solidFill>
                <a:latin typeface="Crimson Text"/>
                <a:ea typeface="Spica Neue"/>
              </a:rPr>
              <a:t>ean achète </a:t>
            </a:r>
            <a:r>
              <a:rPr lang="ja-JP" sz="3600" b="0" strike="noStrike" spc="-1" dirty="0" smtClean="0">
                <a:solidFill>
                  <a:srgbClr val="FFFFFF"/>
                </a:solidFill>
                <a:latin typeface="Crimson Text"/>
                <a:ea typeface="Spica Neue"/>
              </a:rPr>
              <a:t>un classeur e</a:t>
            </a:r>
            <a:r>
              <a:rPr lang="ja-JP" sz="3600" b="0" strike="noStrike" spc="-1" dirty="0">
                <a:solidFill>
                  <a:srgbClr val="FFFFFF"/>
                </a:solidFill>
                <a:latin typeface="Crimson Text"/>
                <a:ea typeface="Spica Neue"/>
              </a:rPr>
              <a:t>t une équerre. Il paie 3€ de moins que Laure</a:t>
            </a:r>
            <a:r>
              <a:rPr lang="ja-JP" sz="3600" b="0" strike="noStrike" spc="-1" dirty="0" smtClean="0">
                <a:solidFill>
                  <a:srgbClr val="FFFFFF"/>
                </a:solidFill>
                <a:latin typeface="Crimson Text"/>
                <a:ea typeface="Spica Neue"/>
              </a:rPr>
              <a:t>n</a:t>
            </a:r>
            <a:r>
              <a:rPr lang="fr-FR" altLang="ja-JP" sz="3600" b="0" strike="noStrike" spc="-1" dirty="0" smtClean="0">
                <a:solidFill>
                  <a:srgbClr val="FFFFFF"/>
                </a:solidFill>
                <a:latin typeface="Crimson Text"/>
                <a:ea typeface="Spica Neue"/>
              </a:rPr>
              <a:t>ce</a:t>
            </a:r>
            <a:r>
              <a:rPr lang="ja-JP" sz="3600" b="0" strike="noStrike" spc="-1" dirty="0" smtClean="0">
                <a:solidFill>
                  <a:srgbClr val="FFFFFF"/>
                </a:solidFill>
                <a:latin typeface="Crimson Text"/>
                <a:ea typeface="Spica Neue"/>
              </a:rPr>
              <a:t>.</a:t>
            </a:r>
            <a:endParaRPr lang="ja-JP" sz="3600" b="0" strike="noStrike" spc="-1" dirty="0">
              <a:solidFill>
                <a:srgbClr val="FFFFFF"/>
              </a:solidFill>
              <a:latin typeface="Crimson Text"/>
            </a:endParaRPr>
          </a:p>
          <a:p>
            <a:pPr algn="ctr">
              <a:lnSpc>
                <a:spcPct val="100000"/>
              </a:lnSpc>
            </a:pPr>
            <a:r>
              <a:rPr lang="ja-JP" sz="3600" b="0" strike="noStrike" spc="-1" dirty="0">
                <a:solidFill>
                  <a:srgbClr val="FFFFFF"/>
                </a:solidFill>
                <a:latin typeface="Crimson Text"/>
                <a:ea typeface="Spica Neue"/>
              </a:rPr>
              <a:t> </a:t>
            </a:r>
            <a:r>
              <a:rPr lang="ja-JP" sz="3600" b="0" strike="noStrike" spc="-1" dirty="0">
                <a:solidFill>
                  <a:srgbClr val="7BCFF5"/>
                </a:solidFill>
                <a:latin typeface="Crimson Text"/>
                <a:ea typeface="Spica Neue"/>
              </a:rPr>
              <a:t>Combien coûte l’équerre ?</a:t>
            </a:r>
            <a:endParaRPr lang="ja-JP" sz="3600" b="0" strike="noStrike" spc="-1" dirty="0">
              <a:solidFill>
                <a:srgbClr val="FFFFFF"/>
              </a:solidFill>
              <a:latin typeface="Crimson Text"/>
            </a:endParaRPr>
          </a:p>
        </p:txBody>
      </p:sp>
      <p:sp>
        <p:nvSpPr>
          <p:cNvPr id="1823" name="CustomShape 5"/>
          <p:cNvSpPr/>
          <p:nvPr/>
        </p:nvSpPr>
        <p:spPr>
          <a:xfrm>
            <a:off x="1188360" y="7586640"/>
            <a:ext cx="15661440" cy="2088000"/>
          </a:xfrm>
          <a:prstGeom prst="rect">
            <a:avLst/>
          </a:prstGeom>
          <a:noFill/>
          <a:ln>
            <a:noFill/>
          </a:ln>
        </p:spPr>
        <p:style>
          <a:lnRef idx="0">
            <a:scrgbClr r="0" g="0" b="0"/>
          </a:lnRef>
          <a:fillRef idx="0">
            <a:scrgbClr r="0" g="0" b="0"/>
          </a:fillRef>
          <a:effectRef idx="0">
            <a:scrgbClr r="0" g="0" b="0"/>
          </a:effectRef>
          <a:fontRef idx="minor"/>
        </p:style>
        <p:txBody>
          <a:bodyPr lIns="163440" tIns="81720" rIns="163440" bIns="81720"/>
          <a:lstStyle/>
          <a:p>
            <a:pPr algn="ctr">
              <a:lnSpc>
                <a:spcPct val="100000"/>
              </a:lnSpc>
            </a:pPr>
            <a:r>
              <a:rPr lang="fr-FR" sz="3600" b="0" strike="noStrike" spc="-1" dirty="0">
                <a:solidFill>
                  <a:srgbClr val="FFFFFF"/>
                </a:solidFill>
                <a:latin typeface="Crimson Text"/>
                <a:ea typeface="Spica Neue"/>
              </a:rPr>
              <a:t>Laurent a suivi des cours de danse pendant 7 ans et s’est arrêté à 15 ans. Jeanne a commencé au même âge et s’est arrêtée 3 ans plus tôt.</a:t>
            </a:r>
            <a:endParaRPr lang="fr-FR" sz="3600" b="0" strike="noStrike" spc="-1" dirty="0">
              <a:latin typeface="Arial"/>
            </a:endParaRPr>
          </a:p>
          <a:p>
            <a:pPr algn="ctr">
              <a:lnSpc>
                <a:spcPct val="100000"/>
              </a:lnSpc>
            </a:pPr>
            <a:r>
              <a:rPr lang="fr-FR" sz="3600" b="0" strike="noStrike" spc="-1" dirty="0">
                <a:solidFill>
                  <a:srgbClr val="D6FF67"/>
                </a:solidFill>
                <a:latin typeface="Crimson Text"/>
                <a:ea typeface="Spica Neue"/>
              </a:rPr>
              <a:t> Combien d’années Jeanne a-t-elle fait de la danse ?</a:t>
            </a:r>
            <a:endParaRPr lang="fr-FR" sz="3600" b="0" strike="noStrike" spc="-1" dirty="0">
              <a:latin typeface="Arial"/>
            </a:endParaRPr>
          </a:p>
        </p:txBody>
      </p:sp>
      <p:sp>
        <p:nvSpPr>
          <p:cNvPr id="1824" name="CustomShape 6"/>
          <p:cNvSpPr/>
          <p:nvPr/>
        </p:nvSpPr>
        <p:spPr>
          <a:xfrm>
            <a:off x="1276200" y="6583680"/>
            <a:ext cx="15913440" cy="863640"/>
          </a:xfrm>
          <a:prstGeom prst="rect">
            <a:avLst/>
          </a:prstGeom>
          <a:noFill/>
          <a:ln>
            <a:noFill/>
          </a:ln>
        </p:spPr>
        <p:style>
          <a:lnRef idx="0">
            <a:scrgbClr r="0" g="0" b="0"/>
          </a:lnRef>
          <a:fillRef idx="0">
            <a:scrgbClr r="0" g="0" b="0"/>
          </a:fillRef>
          <a:effectRef idx="0">
            <a:scrgbClr r="0" g="0" b="0"/>
          </a:effectRef>
          <a:fontRef idx="minor"/>
        </p:style>
        <p:txBody>
          <a:bodyPr lIns="163440" tIns="81720" rIns="163440" bIns="81720" anchor="b">
            <a:normAutofit/>
          </a:bodyPr>
          <a:lstStyle/>
          <a:p>
            <a:pPr algn="ctr">
              <a:lnSpc>
                <a:spcPct val="100000"/>
              </a:lnSpc>
            </a:pPr>
            <a:r>
              <a:rPr lang="fr-FR" sz="4000" b="0" strike="noStrike" spc="-1" dirty="0">
                <a:solidFill>
                  <a:srgbClr val="D6FF67"/>
                </a:solidFill>
                <a:latin typeface="Crimson Text"/>
                <a:ea typeface="Spica Neue"/>
              </a:rPr>
              <a:t>Problème 2 :</a:t>
            </a:r>
            <a:endParaRPr lang="fr-FR" sz="4000" b="0" strike="noStrike" spc="-1" dirty="0">
              <a:latin typeface="Aria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1" grpId="0"/>
      <p:bldP spid="1822" grpId="0"/>
      <p:bldP spid="1823" grpId="0"/>
      <p:bldP spid="18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TextShape 1"/>
          <p:cNvSpPr txBox="1"/>
          <p:nvPr/>
        </p:nvSpPr>
        <p:spPr>
          <a:xfrm>
            <a:off x="1078200" y="5647680"/>
            <a:ext cx="16457400" cy="1439640"/>
          </a:xfrm>
          <a:prstGeom prst="rect">
            <a:avLst/>
          </a:prstGeom>
          <a:noFill/>
          <a:ln>
            <a:noFill/>
          </a:ln>
        </p:spPr>
        <p:txBody>
          <a:bodyPr lIns="163440" tIns="81720" rIns="163440" bIns="81720" anchor="b"/>
          <a:lstStyle/>
          <a:p>
            <a:pPr algn="ctr">
              <a:lnSpc>
                <a:spcPct val="100000"/>
              </a:lnSpc>
            </a:pPr>
            <a:r>
              <a:rPr lang="fr-FR" altLang="ja-JP" sz="8000" b="0" strike="noStrike" spc="1999" dirty="0" smtClean="0">
                <a:solidFill>
                  <a:srgbClr val="FFFFFF"/>
                </a:solidFill>
                <a:latin typeface="Crimson Text"/>
                <a:ea typeface="Spica Neue"/>
              </a:rPr>
              <a:t>POINT 3 – S’ASSURER D’UNE C</a:t>
            </a:r>
            <a:r>
              <a:rPr lang="fr-FR" altLang="ja-JP" sz="8000" b="0" strike="noStrike" spc="1999" dirty="0" smtClean="0">
                <a:solidFill>
                  <a:srgbClr val="7BCFF5"/>
                </a:solidFill>
                <a:latin typeface="Crimson Text"/>
                <a:ea typeface="Spica Neue"/>
              </a:rPr>
              <a:t>E</a:t>
            </a:r>
            <a:r>
              <a:rPr lang="fr-FR" altLang="ja-JP" sz="8000" b="0" strike="noStrike" spc="1999" dirty="0" smtClean="0">
                <a:solidFill>
                  <a:srgbClr val="FFFFFF"/>
                </a:solidFill>
                <a:latin typeface="Crimson Text"/>
                <a:ea typeface="Spica Neue"/>
              </a:rPr>
              <a:t>RTAINE FRÉQUENCE</a:t>
            </a:r>
            <a:endParaRPr lang="ja-JP" sz="8000" b="0" strike="noStrike" spc="-1" dirty="0">
              <a:solidFill>
                <a:srgbClr val="FFFFFF"/>
              </a:solidFill>
              <a:latin typeface="Crimson Text"/>
            </a:endParaRPr>
          </a:p>
        </p:txBody>
      </p:sp>
    </p:spTree>
    <p:extLst>
      <p:ext uri="{BB962C8B-B14F-4D97-AF65-F5344CB8AC3E}">
        <p14:creationId xmlns:p14="http://schemas.microsoft.com/office/powerpoint/2010/main" val="2561291062"/>
      </p:ext>
    </p:extLst>
  </p:cSld>
  <p:clrMapOvr>
    <a:masterClrMapping/>
  </p:clrMapOvr>
  <p:transition spd="slow" advTm="400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FR</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QUENCE</a:t>
            </a:r>
            <a:endParaRPr lang="ja-JP" sz="5400" b="0" strike="noStrike" spc="-1" dirty="0">
              <a:solidFill>
                <a:srgbClr val="FFFFFF"/>
              </a:solidFill>
              <a:latin typeface="Crimson Text"/>
            </a:endParaRPr>
          </a:p>
        </p:txBody>
      </p:sp>
      <p:sp>
        <p:nvSpPr>
          <p:cNvPr id="1913" name="TextShape 3"/>
          <p:cNvSpPr txBox="1"/>
          <p:nvPr/>
        </p:nvSpPr>
        <p:spPr>
          <a:xfrm>
            <a:off x="6111257" y="1548825"/>
            <a:ext cx="13965785" cy="1278345"/>
          </a:xfrm>
          <a:prstGeom prst="rect">
            <a:avLst/>
          </a:prstGeom>
          <a:noFill/>
          <a:ln>
            <a:noFill/>
          </a:ln>
        </p:spPr>
        <p:txBody>
          <a:bodyPr lIns="163440" tIns="81720" rIns="163440" bIns="81720" anchor="ctr"/>
          <a:lstStyle/>
          <a:p>
            <a:pPr>
              <a:lnSpc>
                <a:spcPts val="3399"/>
              </a:lnSpc>
              <a:spcAft>
                <a:spcPts val="1199"/>
              </a:spcAft>
            </a:pPr>
            <a:r>
              <a:rPr lang="fr-FR" altLang="ja-JP" sz="5400" b="0" strike="noStrike" spc="-1" dirty="0" smtClean="0">
                <a:solidFill>
                  <a:srgbClr val="7BCFF5"/>
                </a:solidFill>
                <a:latin typeface="Crimson Text"/>
                <a:ea typeface="Spica Neue"/>
              </a:rPr>
              <a:t>ÉTAT DES LIEUX</a:t>
            </a:r>
            <a:endParaRPr lang="fr-FR" altLang="ja-JP" sz="5400" spc="-1" dirty="0">
              <a:solidFill>
                <a:srgbClr val="FFFFFF"/>
              </a:solidFill>
              <a:latin typeface="Crimson Text"/>
            </a:endParaRPr>
          </a:p>
        </p:txBody>
      </p:sp>
      <p:pic>
        <p:nvPicPr>
          <p:cNvPr id="5" name="Espace réservé pour une image  2"/>
          <p:cNvPicPr/>
          <p:nvPr/>
        </p:nvPicPr>
        <p:blipFill>
          <a:blip r:embed="rId3"/>
          <a:stretch/>
        </p:blipFill>
        <p:spPr>
          <a:xfrm>
            <a:off x="13596729" y="162582"/>
            <a:ext cx="4425809" cy="1071138"/>
          </a:xfrm>
          <a:prstGeom prst="rect">
            <a:avLst/>
          </a:prstGeom>
          <a:ln>
            <a:solidFill>
              <a:schemeClr val="tx1"/>
            </a:solidFill>
          </a:ln>
        </p:spPr>
      </p:pic>
      <p:graphicFrame>
        <p:nvGraphicFramePr>
          <p:cNvPr id="7" name="Graphique 6"/>
          <p:cNvGraphicFramePr>
            <a:graphicFrameLocks/>
          </p:cNvGraphicFramePr>
          <p:nvPr>
            <p:extLst>
              <p:ext uri="{D42A27DB-BD31-4B8C-83A1-F6EECF244321}">
                <p14:modId xmlns:p14="http://schemas.microsoft.com/office/powerpoint/2010/main" val="1277144213"/>
              </p:ext>
            </p:extLst>
          </p:nvPr>
        </p:nvGraphicFramePr>
        <p:xfrm>
          <a:off x="2802040" y="2827170"/>
          <a:ext cx="12433050" cy="74598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4666862"/>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3"/>
                                        </p:tgtEl>
                                        <p:attrNameLst>
                                          <p:attrName>style.visibility</p:attrName>
                                        </p:attrNameLst>
                                      </p:cBhvr>
                                      <p:to>
                                        <p:strVal val="visible"/>
                                      </p:to>
                                    </p:set>
                                    <p:animEffect transition="in" filter="fade">
                                      <p:cBhvr>
                                        <p:cTn id="7" dur="500"/>
                                        <p:tgtEl>
                                          <p:spTgt spid="19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3" grpId="0"/>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FR</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QUENCE</a:t>
            </a:r>
            <a:endParaRPr lang="ja-JP" sz="5400" b="0" strike="noStrike" spc="-1" dirty="0">
              <a:solidFill>
                <a:srgbClr val="FFFFFF"/>
              </a:solidFill>
              <a:latin typeface="Crimson Text"/>
            </a:endParaRPr>
          </a:p>
        </p:txBody>
      </p:sp>
      <p:sp>
        <p:nvSpPr>
          <p:cNvPr id="1913" name="TextShape 3"/>
          <p:cNvSpPr txBox="1"/>
          <p:nvPr/>
        </p:nvSpPr>
        <p:spPr>
          <a:xfrm>
            <a:off x="5435190" y="2343200"/>
            <a:ext cx="10288514" cy="1278345"/>
          </a:xfrm>
          <a:prstGeom prst="rect">
            <a:avLst/>
          </a:prstGeom>
          <a:noFill/>
          <a:ln>
            <a:noFill/>
          </a:ln>
        </p:spPr>
        <p:txBody>
          <a:bodyPr lIns="163440" tIns="81720" rIns="163440" bIns="81720" anchor="ctr"/>
          <a:lstStyle/>
          <a:p>
            <a:pPr>
              <a:lnSpc>
                <a:spcPts val="3399"/>
              </a:lnSpc>
              <a:spcAft>
                <a:spcPts val="1199"/>
              </a:spcAft>
            </a:pPr>
            <a:r>
              <a:rPr lang="fr-FR" altLang="ja-JP" sz="4400" b="0" strike="noStrike" spc="-1" dirty="0" smtClean="0">
                <a:solidFill>
                  <a:srgbClr val="7BCFF5"/>
                </a:solidFill>
                <a:latin typeface="Crimson Text"/>
                <a:ea typeface="Spica Neue"/>
              </a:rPr>
              <a:t>Durée moyenne des séances</a:t>
            </a:r>
            <a:endParaRPr lang="fr-FR" altLang="ja-JP" sz="4400" spc="-1" dirty="0">
              <a:solidFill>
                <a:srgbClr val="FFFFFF"/>
              </a:solidFill>
              <a:latin typeface="Crimson Text"/>
            </a:endParaRPr>
          </a:p>
        </p:txBody>
      </p:sp>
      <p:graphicFrame>
        <p:nvGraphicFramePr>
          <p:cNvPr id="6" name="Graphique 5"/>
          <p:cNvGraphicFramePr>
            <a:graphicFrameLocks/>
          </p:cNvGraphicFramePr>
          <p:nvPr>
            <p:extLst>
              <p:ext uri="{D42A27DB-BD31-4B8C-83A1-F6EECF244321}">
                <p14:modId xmlns:p14="http://schemas.microsoft.com/office/powerpoint/2010/main" val="2523951422"/>
              </p:ext>
            </p:extLst>
          </p:nvPr>
        </p:nvGraphicFramePr>
        <p:xfrm>
          <a:off x="257621" y="4731026"/>
          <a:ext cx="8397335" cy="5307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val="730174588"/>
              </p:ext>
            </p:extLst>
          </p:nvPr>
        </p:nvGraphicFramePr>
        <p:xfrm>
          <a:off x="8839995" y="4731025"/>
          <a:ext cx="9300891" cy="5307495"/>
        </p:xfrm>
        <a:graphic>
          <a:graphicData uri="http://schemas.openxmlformats.org/drawingml/2006/chart">
            <c:chart xmlns:c="http://schemas.openxmlformats.org/drawingml/2006/chart" xmlns:r="http://schemas.openxmlformats.org/officeDocument/2006/relationships" r:id="rId4"/>
          </a:graphicData>
        </a:graphic>
      </p:graphicFrame>
      <p:pic>
        <p:nvPicPr>
          <p:cNvPr id="8" name="Espace réservé pour une image  2"/>
          <p:cNvPicPr/>
          <p:nvPr/>
        </p:nvPicPr>
        <p:blipFill>
          <a:blip r:embed="rId5"/>
          <a:stretch/>
        </p:blipFill>
        <p:spPr>
          <a:xfrm>
            <a:off x="13596729" y="162582"/>
            <a:ext cx="4425809" cy="1071138"/>
          </a:xfrm>
          <a:prstGeom prst="rect">
            <a:avLst/>
          </a:prstGeom>
          <a:ln>
            <a:solidFill>
              <a:schemeClr val="tx1"/>
            </a:solidFill>
          </a:ln>
        </p:spPr>
      </p:pic>
    </p:spTree>
    <p:extLst>
      <p:ext uri="{BB962C8B-B14F-4D97-AF65-F5344CB8AC3E}">
        <p14:creationId xmlns:p14="http://schemas.microsoft.com/office/powerpoint/2010/main" val="3091577901"/>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3">
                                            <p:txEl>
                                              <p:pRg st="0" end="0"/>
                                            </p:txEl>
                                          </p:spTgt>
                                        </p:tgtEl>
                                        <p:attrNameLst>
                                          <p:attrName>style.visibility</p:attrName>
                                        </p:attrNameLst>
                                      </p:cBhvr>
                                      <p:to>
                                        <p:strVal val="visible"/>
                                      </p:to>
                                    </p:set>
                                    <p:animEffect transition="in" filter="fade">
                                      <p:cBhvr>
                                        <p:cTn id="7" dur="500"/>
                                        <p:tgtEl>
                                          <p:spTgt spid="19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FR</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QUENCE</a:t>
            </a:r>
            <a:endParaRPr lang="ja-JP" sz="5400" b="0" strike="noStrike" spc="-1" dirty="0">
              <a:solidFill>
                <a:srgbClr val="FFFFFF"/>
              </a:solidFill>
              <a:latin typeface="Crimson Text"/>
            </a:endParaRPr>
          </a:p>
        </p:txBody>
      </p:sp>
      <p:sp>
        <p:nvSpPr>
          <p:cNvPr id="2" name="Rectangle 1"/>
          <p:cNvSpPr/>
          <p:nvPr/>
        </p:nvSpPr>
        <p:spPr>
          <a:xfrm>
            <a:off x="934278" y="4022122"/>
            <a:ext cx="17729822" cy="4247317"/>
          </a:xfrm>
          <a:prstGeom prst="rect">
            <a:avLst/>
          </a:prstGeom>
        </p:spPr>
        <p:txBody>
          <a:bodyPr wrap="square">
            <a:spAutoFit/>
          </a:bodyPr>
          <a:lstStyle/>
          <a:p>
            <a:pPr>
              <a:lnSpc>
                <a:spcPct val="150000"/>
              </a:lnSpc>
              <a:spcAft>
                <a:spcPts val="1199"/>
              </a:spcAft>
            </a:pPr>
            <a:r>
              <a:rPr lang="fr-FR" altLang="ja-JP" sz="4000" b="1" u="sng" spc="-1" dirty="0" smtClean="0">
                <a:solidFill>
                  <a:srgbClr val="FFFFFF"/>
                </a:solidFill>
                <a:latin typeface="Crimson Text"/>
              </a:rPr>
              <a:t>Préconisations </a:t>
            </a:r>
            <a:r>
              <a:rPr lang="fr-FR" altLang="ja-JP" sz="4000" b="1" u="sng" spc="-1" dirty="0">
                <a:solidFill>
                  <a:srgbClr val="FFFFFF"/>
                </a:solidFill>
                <a:latin typeface="Crimson Text"/>
              </a:rPr>
              <a:t>:</a:t>
            </a:r>
          </a:p>
          <a:p>
            <a:pPr marL="457200" indent="-457200">
              <a:lnSpc>
                <a:spcPct val="150000"/>
              </a:lnSpc>
              <a:spcAft>
                <a:spcPts val="1199"/>
              </a:spcAft>
              <a:buFontTx/>
              <a:buChar char="-"/>
            </a:pPr>
            <a:r>
              <a:rPr lang="fr-FR" altLang="ja-JP" sz="4000" spc="-1" dirty="0">
                <a:solidFill>
                  <a:srgbClr val="FFFFFF"/>
                </a:solidFill>
                <a:latin typeface="Crimson Text"/>
              </a:rPr>
              <a:t>10 problèmes par semaine.</a:t>
            </a:r>
          </a:p>
          <a:p>
            <a:pPr marL="457200" indent="-457200">
              <a:lnSpc>
                <a:spcPct val="150000"/>
              </a:lnSpc>
              <a:spcAft>
                <a:spcPts val="1199"/>
              </a:spcAft>
              <a:buFontTx/>
              <a:buChar char="-"/>
            </a:pPr>
            <a:r>
              <a:rPr lang="fr-FR" altLang="ja-JP" sz="4000" spc="-1" dirty="0">
                <a:solidFill>
                  <a:srgbClr val="FFFFFF"/>
                </a:solidFill>
                <a:latin typeface="Crimson Text"/>
              </a:rPr>
              <a:t>Séances spécifiques d’apprentissage (réelle analyse des procédures).</a:t>
            </a:r>
          </a:p>
          <a:p>
            <a:pPr marL="457200" indent="-457200">
              <a:lnSpc>
                <a:spcPct val="150000"/>
              </a:lnSpc>
              <a:spcAft>
                <a:spcPts val="1199"/>
              </a:spcAft>
              <a:buFontTx/>
              <a:buChar char="-"/>
            </a:pPr>
            <a:r>
              <a:rPr lang="fr-FR" altLang="ja-JP" sz="4000" spc="-1" dirty="0">
                <a:solidFill>
                  <a:srgbClr val="FFFFFF"/>
                </a:solidFill>
                <a:latin typeface="Crimson Text"/>
              </a:rPr>
              <a:t>Varier les problèmes (cf. catégorisations vues sur </a:t>
            </a:r>
            <a:r>
              <a:rPr lang="fr-FR" altLang="ja-JP" sz="4000" spc="-1" dirty="0" err="1">
                <a:solidFill>
                  <a:srgbClr val="FFFFFF"/>
                </a:solidFill>
                <a:latin typeface="Crimson Text"/>
              </a:rPr>
              <a:t>M@gistère</a:t>
            </a:r>
            <a:r>
              <a:rPr lang="fr-FR" altLang="ja-JP" sz="4000" spc="-1" dirty="0">
                <a:solidFill>
                  <a:srgbClr val="FFFFFF"/>
                </a:solidFill>
                <a:latin typeface="Crimson Text"/>
              </a:rPr>
              <a:t>)</a:t>
            </a:r>
          </a:p>
        </p:txBody>
      </p:sp>
    </p:spTree>
    <p:extLst>
      <p:ext uri="{BB962C8B-B14F-4D97-AF65-F5344CB8AC3E}">
        <p14:creationId xmlns:p14="http://schemas.microsoft.com/office/powerpoint/2010/main" val="458929100"/>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TextShape 1"/>
          <p:cNvSpPr txBox="1"/>
          <p:nvPr/>
        </p:nvSpPr>
        <p:spPr>
          <a:xfrm>
            <a:off x="1078200" y="5647680"/>
            <a:ext cx="16457400" cy="1439640"/>
          </a:xfrm>
          <a:prstGeom prst="rect">
            <a:avLst/>
          </a:prstGeom>
          <a:noFill/>
          <a:ln>
            <a:noFill/>
          </a:ln>
        </p:spPr>
        <p:txBody>
          <a:bodyPr lIns="163440" tIns="81720" rIns="163440" bIns="81720" anchor="b"/>
          <a:lstStyle/>
          <a:p>
            <a:pPr algn="ctr">
              <a:lnSpc>
                <a:spcPct val="100000"/>
              </a:lnSpc>
            </a:pPr>
            <a:r>
              <a:rPr lang="fr-FR" altLang="ja-JP" sz="8000" b="0" strike="noStrike" spc="1999" dirty="0" smtClean="0">
                <a:solidFill>
                  <a:srgbClr val="FFFFFF"/>
                </a:solidFill>
                <a:latin typeface="Crimson Text"/>
                <a:ea typeface="Spica Neue"/>
              </a:rPr>
              <a:t>POINT 4 – DIFF</a:t>
            </a:r>
            <a:r>
              <a:rPr lang="fr-FR" altLang="ja-JP" sz="8000" b="0" strike="noStrike" spc="1999" dirty="0" smtClean="0">
                <a:solidFill>
                  <a:srgbClr val="7BCFF5"/>
                </a:solidFill>
                <a:latin typeface="Crimson Text"/>
                <a:ea typeface="Spica Neue"/>
              </a:rPr>
              <a:t>É</a:t>
            </a:r>
            <a:r>
              <a:rPr lang="fr-FR" altLang="ja-JP" sz="8000" b="0" strike="noStrike" spc="1999" dirty="0" smtClean="0">
                <a:solidFill>
                  <a:srgbClr val="FFFFFF"/>
                </a:solidFill>
                <a:latin typeface="Crimson Text"/>
                <a:ea typeface="Spica Neue"/>
              </a:rPr>
              <a:t>RENCIER</a:t>
            </a:r>
            <a:endParaRPr lang="ja-JP" sz="8000" b="0" strike="noStrike" spc="-1" dirty="0">
              <a:solidFill>
                <a:srgbClr val="FFFFFF"/>
              </a:solidFill>
              <a:latin typeface="Crimson Text"/>
            </a:endParaRPr>
          </a:p>
        </p:txBody>
      </p:sp>
    </p:spTree>
    <p:extLst>
      <p:ext uri="{BB962C8B-B14F-4D97-AF65-F5344CB8AC3E}">
        <p14:creationId xmlns:p14="http://schemas.microsoft.com/office/powerpoint/2010/main" val="109467366"/>
      </p:ext>
    </p:extLst>
  </p:cSld>
  <p:clrMapOvr>
    <a:masterClrMapping/>
  </p:clrMapOvr>
  <p:transition spd="slow" advTm="4000">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COMMENT DIFF</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RENCIER ?</a:t>
            </a:r>
            <a:endParaRPr lang="ja-JP" sz="5400" b="0" strike="noStrike" spc="-1" dirty="0">
              <a:solidFill>
                <a:srgbClr val="FFFFFF"/>
              </a:solidFill>
              <a:latin typeface="Crimson Text"/>
            </a:endParaRPr>
          </a:p>
        </p:txBody>
      </p:sp>
      <p:sp>
        <p:nvSpPr>
          <p:cNvPr id="1913" name="TextShape 3"/>
          <p:cNvSpPr txBox="1"/>
          <p:nvPr/>
        </p:nvSpPr>
        <p:spPr>
          <a:xfrm>
            <a:off x="1125480" y="1874520"/>
            <a:ext cx="16583400" cy="8412480"/>
          </a:xfrm>
          <a:prstGeom prst="rect">
            <a:avLst/>
          </a:prstGeom>
          <a:noFill/>
          <a:ln>
            <a:noFill/>
          </a:ln>
        </p:spPr>
        <p:txBody>
          <a:bodyPr lIns="163440" tIns="81720" rIns="163440" bIns="81720" anchor="ctr"/>
          <a:lstStyle/>
          <a:p>
            <a:pPr algn="just">
              <a:lnSpc>
                <a:spcPts val="4800"/>
              </a:lnSpc>
              <a:spcAft>
                <a:spcPts val="1800"/>
              </a:spcAft>
            </a:pPr>
            <a:r>
              <a:rPr lang="fr-FR" altLang="ja-JP" sz="4000" spc="-1" dirty="0" smtClean="0">
                <a:solidFill>
                  <a:srgbClr val="7BCFF5"/>
                </a:solidFill>
                <a:latin typeface="Crimson Text"/>
                <a:ea typeface="Spica Neue"/>
              </a:rPr>
              <a:t>Au niveau de l’aide humaine :</a:t>
            </a:r>
          </a:p>
          <a:p>
            <a:pPr marL="571500" indent="-571500" algn="just">
              <a:lnSpc>
                <a:spcPts val="4800"/>
              </a:lnSpc>
              <a:spcAft>
                <a:spcPts val="1800"/>
              </a:spcAft>
              <a:buFontTx/>
              <a:buChar char="-"/>
            </a:pPr>
            <a:r>
              <a:rPr lang="fr-FR" altLang="ja-JP" sz="4000" spc="-1" dirty="0" smtClean="0">
                <a:solidFill>
                  <a:srgbClr val="FFFF66"/>
                </a:solidFill>
                <a:latin typeface="Crimson Text"/>
                <a:ea typeface="Spica Neue"/>
              </a:rPr>
              <a:t>Étayage</a:t>
            </a:r>
            <a:r>
              <a:rPr lang="fr-FR" altLang="ja-JP" sz="4000" spc="-1" dirty="0" smtClean="0">
                <a:solidFill>
                  <a:schemeClr val="bg1"/>
                </a:solidFill>
                <a:latin typeface="Crimson Text"/>
                <a:ea typeface="Spica Neue"/>
              </a:rPr>
              <a:t> par l’enseignant (d’un élève, d’un groupe)</a:t>
            </a:r>
          </a:p>
          <a:p>
            <a:pPr marL="571500" indent="-571500" algn="just">
              <a:lnSpc>
                <a:spcPts val="4800"/>
              </a:lnSpc>
              <a:spcAft>
                <a:spcPts val="1800"/>
              </a:spcAft>
              <a:buFontTx/>
              <a:buChar char="-"/>
            </a:pPr>
            <a:r>
              <a:rPr lang="fr-FR" altLang="ja-JP" sz="4000" b="0" strike="noStrike" spc="-1" dirty="0" smtClean="0">
                <a:solidFill>
                  <a:srgbClr val="FFFF66"/>
                </a:solidFill>
                <a:latin typeface="Crimson Text"/>
                <a:ea typeface="Spica Neue"/>
              </a:rPr>
              <a:t>Réalisation collective d’une ou plusieurs étapes </a:t>
            </a:r>
            <a:r>
              <a:rPr lang="fr-FR" altLang="ja-JP" sz="4000" b="0" strike="noStrike" spc="-1" dirty="0" smtClean="0">
                <a:solidFill>
                  <a:schemeClr val="bg1"/>
                </a:solidFill>
                <a:latin typeface="Crimson Text"/>
                <a:ea typeface="Spica Neue"/>
              </a:rPr>
              <a:t>(lire, représenter, modéliser, calculer) </a:t>
            </a:r>
          </a:p>
          <a:p>
            <a:pPr marL="571500" indent="-571500" algn="just">
              <a:lnSpc>
                <a:spcPts val="4800"/>
              </a:lnSpc>
              <a:spcAft>
                <a:spcPts val="1800"/>
              </a:spcAft>
              <a:buFontTx/>
              <a:buChar char="-"/>
            </a:pPr>
            <a:r>
              <a:rPr lang="fr-FR" altLang="ja-JP" sz="4000" spc="-1" dirty="0" smtClean="0">
                <a:solidFill>
                  <a:srgbClr val="FFFF66"/>
                </a:solidFill>
                <a:latin typeface="Crimson Text"/>
                <a:ea typeface="Spica Neue"/>
              </a:rPr>
              <a:t>Théâtralisation</a:t>
            </a:r>
            <a:r>
              <a:rPr lang="fr-FR" altLang="ja-JP" sz="4000" spc="-1" dirty="0" smtClean="0">
                <a:solidFill>
                  <a:schemeClr val="bg1"/>
                </a:solidFill>
                <a:latin typeface="Crimson Text"/>
                <a:ea typeface="Spica Neue"/>
              </a:rPr>
              <a:t> </a:t>
            </a:r>
          </a:p>
          <a:p>
            <a:pPr marL="571500" indent="-571500" algn="just">
              <a:lnSpc>
                <a:spcPts val="4800"/>
              </a:lnSpc>
              <a:spcAft>
                <a:spcPts val="1800"/>
              </a:spcAft>
              <a:buFontTx/>
              <a:buChar char="-"/>
            </a:pPr>
            <a:endParaRPr lang="fr-FR" altLang="ja-JP" sz="4000" spc="-1" dirty="0">
              <a:solidFill>
                <a:schemeClr val="bg1"/>
              </a:solidFill>
              <a:latin typeface="Crimson Text"/>
              <a:ea typeface="Spica Neue"/>
            </a:endParaRPr>
          </a:p>
          <a:p>
            <a:pPr algn="just">
              <a:lnSpc>
                <a:spcPts val="4800"/>
              </a:lnSpc>
              <a:spcAft>
                <a:spcPts val="1800"/>
              </a:spcAft>
            </a:pPr>
            <a:r>
              <a:rPr lang="fr-FR" altLang="ja-JP" sz="4000" b="0" strike="noStrike" spc="-1" dirty="0" smtClean="0">
                <a:solidFill>
                  <a:srgbClr val="7BCFF5"/>
                </a:solidFill>
                <a:latin typeface="Crimson Text"/>
                <a:ea typeface="Spica Neue"/>
              </a:rPr>
              <a:t>Au niveau des problèmes :</a:t>
            </a:r>
          </a:p>
          <a:p>
            <a:pPr marL="571500" indent="-571500" algn="just">
              <a:lnSpc>
                <a:spcPts val="4800"/>
              </a:lnSpc>
              <a:spcAft>
                <a:spcPts val="1800"/>
              </a:spcAft>
              <a:buFontTx/>
              <a:buChar char="-"/>
            </a:pPr>
            <a:r>
              <a:rPr lang="fr-FR" altLang="ja-JP" sz="4000" b="0" strike="noStrike" spc="-1" dirty="0" smtClean="0">
                <a:solidFill>
                  <a:srgbClr val="FFFF66"/>
                </a:solidFill>
                <a:latin typeface="Crimson Text"/>
                <a:ea typeface="Spica Neue"/>
              </a:rPr>
              <a:t>Varier</a:t>
            </a:r>
            <a:r>
              <a:rPr lang="fr-FR" altLang="ja-JP" sz="4000" b="0" strike="noStrike" spc="-1" dirty="0" smtClean="0">
                <a:solidFill>
                  <a:schemeClr val="bg1"/>
                </a:solidFill>
                <a:latin typeface="Crimson Text"/>
                <a:ea typeface="Spica Neue"/>
              </a:rPr>
              <a:t> (les données, le contexte, la formulation / langag</a:t>
            </a:r>
            <a:r>
              <a:rPr lang="fr-FR" altLang="ja-JP" sz="4000" spc="-1" dirty="0" smtClean="0">
                <a:solidFill>
                  <a:schemeClr val="bg1"/>
                </a:solidFill>
                <a:latin typeface="Crimson Text"/>
                <a:ea typeface="Spica Neue"/>
              </a:rPr>
              <a:t>e / syntaxe) ;</a:t>
            </a:r>
            <a:endParaRPr lang="fr-FR" altLang="ja-JP" sz="4000" b="0" strike="noStrike" spc="-1" dirty="0" smtClean="0">
              <a:solidFill>
                <a:schemeClr val="bg1"/>
              </a:solidFill>
              <a:latin typeface="Crimson Text"/>
              <a:ea typeface="Spica Neue"/>
            </a:endParaRPr>
          </a:p>
          <a:p>
            <a:pPr marL="571500" indent="-571500" algn="just">
              <a:lnSpc>
                <a:spcPts val="4800"/>
              </a:lnSpc>
              <a:spcAft>
                <a:spcPts val="1800"/>
              </a:spcAft>
              <a:buFontTx/>
              <a:buChar char="-"/>
            </a:pPr>
            <a:r>
              <a:rPr lang="fr-FR" altLang="ja-JP" sz="4000" b="0" strike="noStrike" spc="-1" dirty="0" smtClean="0">
                <a:solidFill>
                  <a:srgbClr val="FFFF66"/>
                </a:solidFill>
                <a:latin typeface="Crimson Text"/>
                <a:ea typeface="Spica Neue"/>
              </a:rPr>
              <a:t>Problèmes différents </a:t>
            </a:r>
            <a:r>
              <a:rPr lang="fr-FR" altLang="ja-JP" sz="4000" b="0" strike="noStrike" spc="-1" dirty="0" smtClean="0">
                <a:solidFill>
                  <a:schemeClr val="bg1"/>
                </a:solidFill>
                <a:latin typeface="Crimson Text"/>
                <a:ea typeface="Spica Neue"/>
              </a:rPr>
              <a:t>(quantité, contenu, complexité, difficulté).</a:t>
            </a:r>
          </a:p>
          <a:p>
            <a:pPr marL="571500" indent="-571500" algn="just">
              <a:lnSpc>
                <a:spcPts val="4800"/>
              </a:lnSpc>
              <a:spcAft>
                <a:spcPts val="1800"/>
              </a:spcAft>
              <a:buFontTx/>
              <a:buChar char="-"/>
            </a:pPr>
            <a:r>
              <a:rPr lang="fr-FR" altLang="ja-JP" sz="4000" spc="-1" dirty="0">
                <a:solidFill>
                  <a:schemeClr val="bg1"/>
                </a:solidFill>
                <a:latin typeface="Crimson Text"/>
                <a:ea typeface="Spica Neue"/>
              </a:rPr>
              <a:t>Type de problèmes </a:t>
            </a:r>
            <a:r>
              <a:rPr lang="fr-FR" altLang="ja-JP" sz="4000" spc="-1" dirty="0">
                <a:solidFill>
                  <a:srgbClr val="FFFF66"/>
                </a:solidFill>
                <a:latin typeface="Crimson Text"/>
                <a:ea typeface="Spica Neue"/>
              </a:rPr>
              <a:t>déjà rencontrés / très éloignés </a:t>
            </a:r>
            <a:r>
              <a:rPr lang="fr-FR" altLang="ja-JP" sz="4000" spc="-1" dirty="0" smtClean="0">
                <a:solidFill>
                  <a:schemeClr val="bg1"/>
                </a:solidFill>
                <a:latin typeface="Crimson Text"/>
                <a:ea typeface="Spica Neue"/>
              </a:rPr>
              <a:t>;</a:t>
            </a:r>
            <a:endParaRPr lang="fr-FR" altLang="ja-JP" sz="4000" spc="-1" dirty="0">
              <a:solidFill>
                <a:schemeClr val="bg1"/>
              </a:solidFill>
              <a:latin typeface="Crimson Text"/>
              <a:ea typeface="Spica Neue"/>
            </a:endParaRPr>
          </a:p>
          <a:p>
            <a:pPr marL="571500" indent="-571500" algn="just">
              <a:lnSpc>
                <a:spcPts val="4800"/>
              </a:lnSpc>
              <a:spcAft>
                <a:spcPts val="1800"/>
              </a:spcAft>
              <a:buFontTx/>
              <a:buChar char="-"/>
            </a:pPr>
            <a:endParaRPr lang="fr-FR" altLang="ja-JP" sz="4000" b="0" strike="noStrike" spc="-1" dirty="0" smtClean="0">
              <a:solidFill>
                <a:schemeClr val="bg1"/>
              </a:solidFill>
              <a:latin typeface="Crimson Text"/>
              <a:ea typeface="Spica Neue"/>
            </a:endParaRPr>
          </a:p>
        </p:txBody>
      </p:sp>
    </p:spTree>
    <p:extLst>
      <p:ext uri="{BB962C8B-B14F-4D97-AF65-F5344CB8AC3E}">
        <p14:creationId xmlns:p14="http://schemas.microsoft.com/office/powerpoint/2010/main" val="3258698087"/>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3">
                                            <p:txEl>
                                              <p:pRg st="0" end="0"/>
                                            </p:txEl>
                                          </p:spTgt>
                                        </p:tgtEl>
                                        <p:attrNameLst>
                                          <p:attrName>style.visibility</p:attrName>
                                        </p:attrNameLst>
                                      </p:cBhvr>
                                      <p:to>
                                        <p:strVal val="visible"/>
                                      </p:to>
                                    </p:set>
                                    <p:animEffect transition="in" filter="fade">
                                      <p:cBhvr>
                                        <p:cTn id="7" dur="500"/>
                                        <p:tgtEl>
                                          <p:spTgt spid="19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13">
                                            <p:txEl>
                                              <p:pRg st="1" end="1"/>
                                            </p:txEl>
                                          </p:spTgt>
                                        </p:tgtEl>
                                        <p:attrNameLst>
                                          <p:attrName>style.visibility</p:attrName>
                                        </p:attrNameLst>
                                      </p:cBhvr>
                                      <p:to>
                                        <p:strVal val="visible"/>
                                      </p:to>
                                    </p:set>
                                    <p:animEffect transition="in" filter="fade">
                                      <p:cBhvr>
                                        <p:cTn id="10" dur="500"/>
                                        <p:tgtEl>
                                          <p:spTgt spid="19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13">
                                            <p:txEl>
                                              <p:pRg st="2" end="2"/>
                                            </p:txEl>
                                          </p:spTgt>
                                        </p:tgtEl>
                                        <p:attrNameLst>
                                          <p:attrName>style.visibility</p:attrName>
                                        </p:attrNameLst>
                                      </p:cBhvr>
                                      <p:to>
                                        <p:strVal val="visible"/>
                                      </p:to>
                                    </p:set>
                                    <p:animEffect transition="in" filter="fade">
                                      <p:cBhvr>
                                        <p:cTn id="13" dur="500"/>
                                        <p:tgtEl>
                                          <p:spTgt spid="19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13">
                                            <p:txEl>
                                              <p:pRg st="3" end="3"/>
                                            </p:txEl>
                                          </p:spTgt>
                                        </p:tgtEl>
                                        <p:attrNameLst>
                                          <p:attrName>style.visibility</p:attrName>
                                        </p:attrNameLst>
                                      </p:cBhvr>
                                      <p:to>
                                        <p:strVal val="visible"/>
                                      </p:to>
                                    </p:set>
                                    <p:animEffect transition="in" filter="fade">
                                      <p:cBhvr>
                                        <p:cTn id="16" dur="500"/>
                                        <p:tgtEl>
                                          <p:spTgt spid="191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13">
                                            <p:txEl>
                                              <p:pRg st="5" end="5"/>
                                            </p:txEl>
                                          </p:spTgt>
                                        </p:tgtEl>
                                        <p:attrNameLst>
                                          <p:attrName>style.visibility</p:attrName>
                                        </p:attrNameLst>
                                      </p:cBhvr>
                                      <p:to>
                                        <p:strVal val="visible"/>
                                      </p:to>
                                    </p:set>
                                    <p:animEffect transition="in" filter="fade">
                                      <p:cBhvr>
                                        <p:cTn id="21" dur="500"/>
                                        <p:tgtEl>
                                          <p:spTgt spid="191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13">
                                            <p:txEl>
                                              <p:pRg st="6" end="6"/>
                                            </p:txEl>
                                          </p:spTgt>
                                        </p:tgtEl>
                                        <p:attrNameLst>
                                          <p:attrName>style.visibility</p:attrName>
                                        </p:attrNameLst>
                                      </p:cBhvr>
                                      <p:to>
                                        <p:strVal val="visible"/>
                                      </p:to>
                                    </p:set>
                                    <p:animEffect transition="in" filter="fade">
                                      <p:cBhvr>
                                        <p:cTn id="24" dur="500"/>
                                        <p:tgtEl>
                                          <p:spTgt spid="191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13">
                                            <p:txEl>
                                              <p:pRg st="7" end="7"/>
                                            </p:txEl>
                                          </p:spTgt>
                                        </p:tgtEl>
                                        <p:attrNameLst>
                                          <p:attrName>style.visibility</p:attrName>
                                        </p:attrNameLst>
                                      </p:cBhvr>
                                      <p:to>
                                        <p:strVal val="visible"/>
                                      </p:to>
                                    </p:set>
                                    <p:animEffect transition="in" filter="fade">
                                      <p:cBhvr>
                                        <p:cTn id="27" dur="500"/>
                                        <p:tgtEl>
                                          <p:spTgt spid="191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13">
                                            <p:txEl>
                                              <p:pRg st="8" end="8"/>
                                            </p:txEl>
                                          </p:spTgt>
                                        </p:tgtEl>
                                        <p:attrNameLst>
                                          <p:attrName>style.visibility</p:attrName>
                                        </p:attrNameLst>
                                      </p:cBhvr>
                                      <p:to>
                                        <p:strVal val="visible"/>
                                      </p:to>
                                    </p:set>
                                    <p:animEffect transition="in" filter="fade">
                                      <p:cBhvr>
                                        <p:cTn id="30" dur="500"/>
                                        <p:tgtEl>
                                          <p:spTgt spid="19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EX</a:t>
            </a:r>
            <a:r>
              <a:rPr lang="fr-FR" altLang="ja-JP" sz="5400" b="0" strike="noStrike" spc="-1" dirty="0" smtClean="0">
                <a:solidFill>
                  <a:srgbClr val="7BCFF5"/>
                </a:solidFill>
                <a:latin typeface="Crimson Text"/>
                <a:ea typeface="Spica Neue"/>
              </a:rPr>
              <a:t>E</a:t>
            </a:r>
            <a:r>
              <a:rPr lang="fr-FR" altLang="ja-JP" sz="5400" b="0" strike="noStrike" spc="-1" dirty="0" smtClean="0">
                <a:solidFill>
                  <a:srgbClr val="FFFFFF"/>
                </a:solidFill>
                <a:latin typeface="Crimson Text"/>
                <a:ea typeface="Spica Neue"/>
              </a:rPr>
              <a:t>MPLE </a:t>
            </a:r>
            <a:endParaRPr lang="ja-JP" sz="5400" b="0" strike="noStrike" spc="-1" dirty="0">
              <a:solidFill>
                <a:srgbClr val="FFFFFF"/>
              </a:solidFill>
              <a:latin typeface="Crimson Text"/>
            </a:endParaRPr>
          </a:p>
        </p:txBody>
      </p:sp>
      <p:sp>
        <p:nvSpPr>
          <p:cNvPr id="1913" name="TextShape 3"/>
          <p:cNvSpPr txBox="1"/>
          <p:nvPr/>
        </p:nvSpPr>
        <p:spPr>
          <a:xfrm>
            <a:off x="790200" y="993870"/>
            <a:ext cx="17742540" cy="3139440"/>
          </a:xfrm>
          <a:prstGeom prst="rect">
            <a:avLst/>
          </a:prstGeom>
          <a:noFill/>
          <a:ln>
            <a:noFill/>
          </a:ln>
        </p:spPr>
        <p:txBody>
          <a:bodyPr lIns="163440" tIns="81720" rIns="163440" bIns="81720" anchor="ctr"/>
          <a:lstStyle/>
          <a:p>
            <a:pPr marL="571500" indent="-571500" algn="just">
              <a:lnSpc>
                <a:spcPts val="4800"/>
              </a:lnSpc>
              <a:spcAft>
                <a:spcPts val="1800"/>
              </a:spcAft>
              <a:buFontTx/>
              <a:buChar char="-"/>
            </a:pPr>
            <a:r>
              <a:rPr lang="fr-FR" altLang="ja-JP" sz="4400" b="0" strike="noStrike" spc="-1" dirty="0" smtClean="0">
                <a:solidFill>
                  <a:srgbClr val="00B050"/>
                </a:solidFill>
                <a:latin typeface="Crimson Text"/>
                <a:ea typeface="Spica Neue"/>
              </a:rPr>
              <a:t>N1: problème posé par un support visuel (données et question)</a:t>
            </a:r>
          </a:p>
          <a:p>
            <a:pPr marL="571500" indent="-571500" algn="just">
              <a:lnSpc>
                <a:spcPts val="4800"/>
              </a:lnSpc>
              <a:spcAft>
                <a:spcPts val="1800"/>
              </a:spcAft>
              <a:buFontTx/>
              <a:buChar char="-"/>
            </a:pPr>
            <a:r>
              <a:rPr lang="fr-FR" altLang="ja-JP" sz="4400" b="0" strike="noStrike" spc="-1" dirty="0" smtClean="0">
                <a:solidFill>
                  <a:srgbClr val="FFFF99"/>
                </a:solidFill>
                <a:latin typeface="Crimson Text"/>
                <a:ea typeface="Spica Neue"/>
              </a:rPr>
              <a:t>N2: données présentées via un support visuel, la question non.</a:t>
            </a: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36715"/>
          <a:stretch/>
        </p:blipFill>
        <p:spPr>
          <a:xfrm>
            <a:off x="293093" y="3893460"/>
            <a:ext cx="17673276" cy="6096000"/>
          </a:xfrm>
          <a:prstGeom prst="rect">
            <a:avLst/>
          </a:prstGeom>
        </p:spPr>
      </p:pic>
    </p:spTree>
    <p:extLst>
      <p:ext uri="{BB962C8B-B14F-4D97-AF65-F5344CB8AC3E}">
        <p14:creationId xmlns:p14="http://schemas.microsoft.com/office/powerpoint/2010/main" val="2639288668"/>
      </p:ext>
    </p:extLst>
  </p:cSld>
  <p:clrMapOvr>
    <a:masterClrMapping/>
  </p:clrMapOvr>
  <p:transition spd="slow" advTm="2000">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EX</a:t>
            </a:r>
            <a:r>
              <a:rPr lang="fr-FR" altLang="ja-JP" sz="5400" b="0" strike="noStrike" spc="-1" dirty="0" smtClean="0">
                <a:solidFill>
                  <a:srgbClr val="7BCFF5"/>
                </a:solidFill>
                <a:latin typeface="Crimson Text"/>
                <a:ea typeface="Spica Neue"/>
              </a:rPr>
              <a:t>E</a:t>
            </a:r>
            <a:r>
              <a:rPr lang="fr-FR" altLang="ja-JP" sz="5400" b="0" strike="noStrike" spc="-1" dirty="0" smtClean="0">
                <a:solidFill>
                  <a:srgbClr val="FFFFFF"/>
                </a:solidFill>
                <a:latin typeface="Crimson Text"/>
                <a:ea typeface="Spica Neue"/>
              </a:rPr>
              <a:t>MPLE</a:t>
            </a:r>
            <a:endParaRPr lang="ja-JP" sz="5400" b="0" strike="noStrike" spc="-1" dirty="0">
              <a:solidFill>
                <a:srgbClr val="FFFFFF"/>
              </a:solidFill>
              <a:latin typeface="Crimson Text"/>
            </a:endParaRPr>
          </a:p>
        </p:txBody>
      </p:sp>
      <p:sp>
        <p:nvSpPr>
          <p:cNvPr id="1913" name="TextShape 3"/>
          <p:cNvSpPr txBox="1"/>
          <p:nvPr/>
        </p:nvSpPr>
        <p:spPr>
          <a:xfrm>
            <a:off x="192210" y="2011680"/>
            <a:ext cx="17669070" cy="3078480"/>
          </a:xfrm>
          <a:prstGeom prst="rect">
            <a:avLst/>
          </a:prstGeom>
          <a:noFill/>
          <a:ln>
            <a:noFill/>
          </a:ln>
        </p:spPr>
        <p:txBody>
          <a:bodyPr lIns="163440" tIns="81720" rIns="163440" bIns="81720" anchor="ctr"/>
          <a:lstStyle/>
          <a:p>
            <a:pPr marL="571500" indent="-571500" algn="just">
              <a:lnSpc>
                <a:spcPts val="4800"/>
              </a:lnSpc>
              <a:spcAft>
                <a:spcPts val="1800"/>
              </a:spcAft>
              <a:buFontTx/>
              <a:buChar char="-"/>
            </a:pPr>
            <a:r>
              <a:rPr lang="fr-FR" altLang="ja-JP" sz="4200" b="0" strike="noStrike" spc="-1" dirty="0" smtClean="0">
                <a:solidFill>
                  <a:srgbClr val="FFCA21"/>
                </a:solidFill>
                <a:latin typeface="Crimson Text"/>
                <a:ea typeface="Spica Neue"/>
              </a:rPr>
              <a:t>N3: problème posé par un texte, pas de recherche, ni d’extraction d’informations utiles, valeurs numériques en écriture décimale.</a:t>
            </a:r>
          </a:p>
          <a:p>
            <a:pPr marL="571500" indent="-571500" algn="just">
              <a:lnSpc>
                <a:spcPts val="4800"/>
              </a:lnSpc>
              <a:spcAft>
                <a:spcPts val="1800"/>
              </a:spcAft>
              <a:buFontTx/>
              <a:buChar char="-"/>
            </a:pPr>
            <a:r>
              <a:rPr lang="fr-FR" altLang="ja-JP" sz="4200" b="0" strike="noStrike" spc="-1" dirty="0" smtClean="0">
                <a:solidFill>
                  <a:srgbClr val="FF4343"/>
                </a:solidFill>
                <a:latin typeface="Crimson Text"/>
                <a:ea typeface="Spica Neue"/>
              </a:rPr>
              <a:t>N4: problème posé introduit par un texte dense où il faut trier et traiter les informations, les nombres peuvent être donnés en toutes lettres.</a:t>
            </a: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t="62319"/>
          <a:stretch/>
        </p:blipFill>
        <p:spPr>
          <a:xfrm>
            <a:off x="140691" y="6081480"/>
            <a:ext cx="18067211" cy="4037880"/>
          </a:xfrm>
          <a:prstGeom prst="rect">
            <a:avLst/>
          </a:prstGeom>
        </p:spPr>
      </p:pic>
      <p:sp>
        <p:nvSpPr>
          <p:cNvPr id="3" name="ZoneTexte 2"/>
          <p:cNvSpPr txBox="1"/>
          <p:nvPr/>
        </p:nvSpPr>
        <p:spPr>
          <a:xfrm>
            <a:off x="11637818" y="8479465"/>
            <a:ext cx="213200" cy="384721"/>
          </a:xfrm>
          <a:prstGeom prst="rect">
            <a:avLst/>
          </a:prstGeom>
          <a:solidFill>
            <a:schemeClr val="bg1"/>
          </a:solidFill>
        </p:spPr>
        <p:txBody>
          <a:bodyPr wrap="none" lIns="0" tIns="0" rIns="0" bIns="0" rtlCol="0">
            <a:spAutoFit/>
          </a:bodyPr>
          <a:lstStyle/>
          <a:p>
            <a:pPr defTabSz="0"/>
            <a:r>
              <a:rPr lang="fr-FR" sz="2500" b="1" dirty="0" smtClean="0"/>
              <a:t>X</a:t>
            </a:r>
            <a:endParaRPr lang="fr-FR" sz="2500" b="1" dirty="0"/>
          </a:p>
        </p:txBody>
      </p:sp>
    </p:spTree>
    <p:extLst>
      <p:ext uri="{BB962C8B-B14F-4D97-AF65-F5344CB8AC3E}">
        <p14:creationId xmlns:p14="http://schemas.microsoft.com/office/powerpoint/2010/main" val="3955363291"/>
      </p:ext>
    </p:extLst>
  </p:cSld>
  <p:clrMapOvr>
    <a:masterClrMapping/>
  </p:clrMapOvr>
  <p:transition spd="slow" advTm="2000">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COMMENT DIFF</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RENCIER ?</a:t>
            </a:r>
            <a:endParaRPr lang="ja-JP" sz="5400" b="0" strike="noStrike" spc="-1" dirty="0">
              <a:solidFill>
                <a:srgbClr val="FFFFFF"/>
              </a:solidFill>
              <a:latin typeface="Crimson Text"/>
            </a:endParaRPr>
          </a:p>
        </p:txBody>
      </p:sp>
      <p:sp>
        <p:nvSpPr>
          <p:cNvPr id="1913" name="TextShape 3"/>
          <p:cNvSpPr txBox="1"/>
          <p:nvPr/>
        </p:nvSpPr>
        <p:spPr>
          <a:xfrm>
            <a:off x="1338840" y="1889760"/>
            <a:ext cx="16583400" cy="7528560"/>
          </a:xfrm>
          <a:prstGeom prst="rect">
            <a:avLst/>
          </a:prstGeom>
          <a:noFill/>
          <a:ln>
            <a:noFill/>
          </a:ln>
        </p:spPr>
        <p:txBody>
          <a:bodyPr lIns="163440" tIns="81720" rIns="163440" bIns="81720" anchor="ctr"/>
          <a:lstStyle/>
          <a:p>
            <a:pPr algn="just">
              <a:lnSpc>
                <a:spcPts val="4800"/>
              </a:lnSpc>
              <a:spcAft>
                <a:spcPts val="1800"/>
              </a:spcAft>
            </a:pPr>
            <a:r>
              <a:rPr lang="fr-FR" altLang="ja-JP" sz="4000" spc="-1" dirty="0" smtClean="0">
                <a:solidFill>
                  <a:srgbClr val="7BCFF5"/>
                </a:solidFill>
                <a:latin typeface="Crimson Text"/>
                <a:ea typeface="Spica Neue"/>
              </a:rPr>
              <a:t>Au niveau des outils / supports :</a:t>
            </a:r>
            <a:endParaRPr lang="fr-FR" altLang="ja-JP" sz="4000" b="0" strike="noStrike" spc="-1" dirty="0" smtClean="0">
              <a:solidFill>
                <a:srgbClr val="7BCFF5"/>
              </a:solidFill>
              <a:latin typeface="Crimson Text"/>
              <a:ea typeface="Spica Neue"/>
            </a:endParaRPr>
          </a:p>
          <a:p>
            <a:pPr marL="571500" indent="-571500" algn="just">
              <a:lnSpc>
                <a:spcPts val="4800"/>
              </a:lnSpc>
              <a:spcAft>
                <a:spcPts val="1800"/>
              </a:spcAft>
              <a:buFontTx/>
              <a:buChar char="-"/>
            </a:pPr>
            <a:r>
              <a:rPr lang="fr-FR" altLang="ja-JP" sz="4000" b="0" strike="noStrike" spc="-1" dirty="0" smtClean="0">
                <a:solidFill>
                  <a:srgbClr val="FFFF66"/>
                </a:solidFill>
                <a:latin typeface="Crimson Text"/>
                <a:ea typeface="Spica Neue"/>
              </a:rPr>
              <a:t>Manipulation</a:t>
            </a:r>
          </a:p>
          <a:p>
            <a:pPr marL="571500" indent="-571500" algn="just">
              <a:lnSpc>
                <a:spcPts val="4800"/>
              </a:lnSpc>
              <a:spcAft>
                <a:spcPts val="1800"/>
              </a:spcAft>
              <a:buFontTx/>
              <a:buChar char="-"/>
            </a:pPr>
            <a:r>
              <a:rPr lang="fr-FR" altLang="ja-JP" sz="4000" spc="-1" dirty="0" smtClean="0">
                <a:solidFill>
                  <a:srgbClr val="FFFF66"/>
                </a:solidFill>
                <a:latin typeface="Crimson Text"/>
                <a:ea typeface="Spica Neue"/>
              </a:rPr>
              <a:t>Affichages</a:t>
            </a:r>
            <a:r>
              <a:rPr lang="fr-FR" altLang="ja-JP" sz="4000" spc="-1" dirty="0" smtClean="0">
                <a:solidFill>
                  <a:schemeClr val="bg1"/>
                </a:solidFill>
                <a:latin typeface="Crimson Text"/>
                <a:ea typeface="Spica Neue"/>
              </a:rPr>
              <a:t>, sous-main, bande numérique, calculatrice, etc.</a:t>
            </a:r>
          </a:p>
          <a:p>
            <a:pPr marL="571500" indent="-571500" algn="just">
              <a:lnSpc>
                <a:spcPts val="4800"/>
              </a:lnSpc>
              <a:spcAft>
                <a:spcPts val="1800"/>
              </a:spcAft>
              <a:buFontTx/>
              <a:buChar char="-"/>
            </a:pPr>
            <a:r>
              <a:rPr lang="fr-FR" altLang="ja-JP" sz="4000" spc="-1" dirty="0" smtClean="0">
                <a:solidFill>
                  <a:srgbClr val="FFFF66"/>
                </a:solidFill>
                <a:latin typeface="Crimson Text"/>
                <a:ea typeface="Spica Neue"/>
              </a:rPr>
              <a:t>Proposer des représentations</a:t>
            </a:r>
            <a:r>
              <a:rPr lang="fr-FR" altLang="ja-JP" sz="4000" spc="-1" dirty="0" smtClean="0">
                <a:solidFill>
                  <a:schemeClr val="bg1"/>
                </a:solidFill>
                <a:latin typeface="Crimson Text"/>
                <a:ea typeface="Spica Neue"/>
              </a:rPr>
              <a:t>, des dessins</a:t>
            </a:r>
          </a:p>
          <a:p>
            <a:pPr marL="571500" indent="-571500" algn="just">
              <a:lnSpc>
                <a:spcPts val="4800"/>
              </a:lnSpc>
              <a:spcAft>
                <a:spcPts val="1800"/>
              </a:spcAft>
              <a:buFontTx/>
              <a:buChar char="-"/>
            </a:pPr>
            <a:r>
              <a:rPr lang="fr-FR" altLang="ja-JP" sz="4000" spc="-1" dirty="0" smtClean="0">
                <a:solidFill>
                  <a:schemeClr val="bg1"/>
                </a:solidFill>
                <a:latin typeface="Crimson Text"/>
                <a:ea typeface="Spica Neue"/>
              </a:rPr>
              <a:t>Possibilité d’avoir accès à un « </a:t>
            </a:r>
            <a:r>
              <a:rPr lang="fr-FR" altLang="ja-JP" sz="4000" spc="-1" dirty="0" smtClean="0">
                <a:solidFill>
                  <a:srgbClr val="FFFF66"/>
                </a:solidFill>
                <a:latin typeface="Crimson Text"/>
                <a:ea typeface="Spica Neue"/>
              </a:rPr>
              <a:t>cahier de problèmes</a:t>
            </a:r>
            <a:r>
              <a:rPr lang="fr-FR" altLang="ja-JP" sz="4000" spc="-1" dirty="0" smtClean="0">
                <a:solidFill>
                  <a:schemeClr val="bg1"/>
                </a:solidFill>
                <a:latin typeface="Crimson Text"/>
                <a:ea typeface="Spica Neue"/>
              </a:rPr>
              <a:t> »</a:t>
            </a:r>
          </a:p>
          <a:p>
            <a:pPr marL="571500" indent="-571500" algn="just">
              <a:lnSpc>
                <a:spcPts val="4800"/>
              </a:lnSpc>
              <a:spcAft>
                <a:spcPts val="1800"/>
              </a:spcAft>
              <a:buFontTx/>
              <a:buChar char="-"/>
            </a:pPr>
            <a:endParaRPr lang="fr-FR" altLang="ja-JP" sz="4000" b="0" strike="noStrike" spc="-1" dirty="0">
              <a:solidFill>
                <a:schemeClr val="bg1"/>
              </a:solidFill>
              <a:latin typeface="Crimson Text"/>
              <a:ea typeface="Spica Neue"/>
            </a:endParaRPr>
          </a:p>
          <a:p>
            <a:pPr algn="just">
              <a:lnSpc>
                <a:spcPts val="4800"/>
              </a:lnSpc>
              <a:spcAft>
                <a:spcPts val="1800"/>
              </a:spcAft>
            </a:pPr>
            <a:r>
              <a:rPr lang="fr-FR" altLang="ja-JP" sz="4000" spc="-1" dirty="0" smtClean="0">
                <a:solidFill>
                  <a:srgbClr val="7BCFF5"/>
                </a:solidFill>
                <a:latin typeface="Crimson Text"/>
                <a:ea typeface="Spica Neue"/>
              </a:rPr>
              <a:t>Au niveau de l’organisation pédagogique :</a:t>
            </a:r>
            <a:endParaRPr lang="fr-FR" altLang="ja-JP" sz="4000" b="0" strike="noStrike" spc="-1" dirty="0" smtClean="0">
              <a:solidFill>
                <a:srgbClr val="7BCFF5"/>
              </a:solidFill>
              <a:latin typeface="Crimson Text"/>
              <a:ea typeface="Spica Neue"/>
            </a:endParaRPr>
          </a:p>
          <a:p>
            <a:pPr marL="571500" indent="-571500" algn="just">
              <a:lnSpc>
                <a:spcPts val="4800"/>
              </a:lnSpc>
              <a:spcAft>
                <a:spcPts val="1800"/>
              </a:spcAft>
              <a:buFontTx/>
              <a:buChar char="-"/>
            </a:pPr>
            <a:r>
              <a:rPr lang="fr-FR" altLang="ja-JP" sz="4000" spc="-1" dirty="0" smtClean="0">
                <a:solidFill>
                  <a:schemeClr val="bg1"/>
                </a:solidFill>
                <a:latin typeface="Crimson Text"/>
                <a:ea typeface="Spica Neue"/>
              </a:rPr>
              <a:t>Travail </a:t>
            </a:r>
            <a:r>
              <a:rPr lang="fr-FR" altLang="ja-JP" sz="4000" spc="-1" dirty="0" smtClean="0">
                <a:solidFill>
                  <a:srgbClr val="FFFF66"/>
                </a:solidFill>
                <a:latin typeface="Crimson Text"/>
                <a:ea typeface="Spica Neue"/>
              </a:rPr>
              <a:t>par petits groupes</a:t>
            </a:r>
            <a:r>
              <a:rPr lang="fr-FR" altLang="ja-JP" sz="4000" spc="-1" dirty="0" smtClean="0">
                <a:solidFill>
                  <a:schemeClr val="bg1"/>
                </a:solidFill>
                <a:latin typeface="Crimson Text"/>
                <a:ea typeface="Spica Neue"/>
              </a:rPr>
              <a:t>, binômes (hétérogènes / homogènes) ;</a:t>
            </a:r>
          </a:p>
          <a:p>
            <a:pPr marL="571500" indent="-571500" algn="just">
              <a:lnSpc>
                <a:spcPts val="4800"/>
              </a:lnSpc>
              <a:spcAft>
                <a:spcPts val="1800"/>
              </a:spcAft>
              <a:buFontTx/>
              <a:buChar char="-"/>
            </a:pPr>
            <a:r>
              <a:rPr lang="fr-FR" altLang="ja-JP" sz="4000" spc="-1" dirty="0" smtClean="0">
                <a:solidFill>
                  <a:schemeClr val="bg1"/>
                </a:solidFill>
                <a:latin typeface="Crimson Text"/>
                <a:ea typeface="Spica Neue"/>
              </a:rPr>
              <a:t>Recherche </a:t>
            </a:r>
            <a:r>
              <a:rPr lang="fr-FR" altLang="ja-JP" sz="4000" spc="-1" dirty="0" smtClean="0">
                <a:solidFill>
                  <a:srgbClr val="FFFF66"/>
                </a:solidFill>
                <a:latin typeface="Crimson Text"/>
                <a:ea typeface="Spica Neue"/>
              </a:rPr>
              <a:t>individuelle</a:t>
            </a:r>
            <a:r>
              <a:rPr lang="fr-FR" altLang="ja-JP" sz="4000" spc="-1" dirty="0" smtClean="0">
                <a:solidFill>
                  <a:schemeClr val="bg1"/>
                </a:solidFill>
                <a:latin typeface="Crimson Text"/>
                <a:ea typeface="Spica Neue"/>
              </a:rPr>
              <a:t> / groupe de </a:t>
            </a:r>
            <a:r>
              <a:rPr lang="fr-FR" altLang="ja-JP" sz="4000" spc="-1" dirty="0" smtClean="0">
                <a:solidFill>
                  <a:srgbClr val="FFFF66"/>
                </a:solidFill>
                <a:latin typeface="Crimson Text"/>
                <a:ea typeface="Spica Neue"/>
              </a:rPr>
              <a:t>besoins</a:t>
            </a:r>
            <a:r>
              <a:rPr lang="fr-FR" altLang="ja-JP" sz="4000" spc="-1" dirty="0" smtClean="0">
                <a:solidFill>
                  <a:schemeClr val="bg1"/>
                </a:solidFill>
                <a:latin typeface="Crimson Text"/>
                <a:ea typeface="Spica Neue"/>
              </a:rPr>
              <a:t>.</a:t>
            </a:r>
            <a:endParaRPr lang="fr-FR" altLang="ja-JP" sz="4000" b="0" strike="noStrike" spc="-1" dirty="0" smtClean="0">
              <a:solidFill>
                <a:schemeClr val="bg1"/>
              </a:solidFill>
              <a:latin typeface="Crimson Text"/>
              <a:ea typeface="Spica Neue"/>
            </a:endParaRPr>
          </a:p>
        </p:txBody>
      </p:sp>
    </p:spTree>
    <p:extLst>
      <p:ext uri="{BB962C8B-B14F-4D97-AF65-F5344CB8AC3E}">
        <p14:creationId xmlns:p14="http://schemas.microsoft.com/office/powerpoint/2010/main" val="283275523"/>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3">
                                            <p:txEl>
                                              <p:pRg st="0" end="0"/>
                                            </p:txEl>
                                          </p:spTgt>
                                        </p:tgtEl>
                                        <p:attrNameLst>
                                          <p:attrName>style.visibility</p:attrName>
                                        </p:attrNameLst>
                                      </p:cBhvr>
                                      <p:to>
                                        <p:strVal val="visible"/>
                                      </p:to>
                                    </p:set>
                                    <p:animEffect transition="in" filter="fade">
                                      <p:cBhvr>
                                        <p:cTn id="7" dur="500"/>
                                        <p:tgtEl>
                                          <p:spTgt spid="19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13">
                                            <p:txEl>
                                              <p:pRg st="1" end="1"/>
                                            </p:txEl>
                                          </p:spTgt>
                                        </p:tgtEl>
                                        <p:attrNameLst>
                                          <p:attrName>style.visibility</p:attrName>
                                        </p:attrNameLst>
                                      </p:cBhvr>
                                      <p:to>
                                        <p:strVal val="visible"/>
                                      </p:to>
                                    </p:set>
                                    <p:animEffect transition="in" filter="fade">
                                      <p:cBhvr>
                                        <p:cTn id="10" dur="500"/>
                                        <p:tgtEl>
                                          <p:spTgt spid="19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13">
                                            <p:txEl>
                                              <p:pRg st="2" end="2"/>
                                            </p:txEl>
                                          </p:spTgt>
                                        </p:tgtEl>
                                        <p:attrNameLst>
                                          <p:attrName>style.visibility</p:attrName>
                                        </p:attrNameLst>
                                      </p:cBhvr>
                                      <p:to>
                                        <p:strVal val="visible"/>
                                      </p:to>
                                    </p:set>
                                    <p:animEffect transition="in" filter="fade">
                                      <p:cBhvr>
                                        <p:cTn id="13" dur="500"/>
                                        <p:tgtEl>
                                          <p:spTgt spid="19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13">
                                            <p:txEl>
                                              <p:pRg st="3" end="3"/>
                                            </p:txEl>
                                          </p:spTgt>
                                        </p:tgtEl>
                                        <p:attrNameLst>
                                          <p:attrName>style.visibility</p:attrName>
                                        </p:attrNameLst>
                                      </p:cBhvr>
                                      <p:to>
                                        <p:strVal val="visible"/>
                                      </p:to>
                                    </p:set>
                                    <p:animEffect transition="in" filter="fade">
                                      <p:cBhvr>
                                        <p:cTn id="16" dur="500"/>
                                        <p:tgtEl>
                                          <p:spTgt spid="191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13">
                                            <p:txEl>
                                              <p:pRg st="4" end="4"/>
                                            </p:txEl>
                                          </p:spTgt>
                                        </p:tgtEl>
                                        <p:attrNameLst>
                                          <p:attrName>style.visibility</p:attrName>
                                        </p:attrNameLst>
                                      </p:cBhvr>
                                      <p:to>
                                        <p:strVal val="visible"/>
                                      </p:to>
                                    </p:set>
                                    <p:animEffect transition="in" filter="fade">
                                      <p:cBhvr>
                                        <p:cTn id="19" dur="500"/>
                                        <p:tgtEl>
                                          <p:spTgt spid="191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13">
                                            <p:txEl>
                                              <p:pRg st="6" end="6"/>
                                            </p:txEl>
                                          </p:spTgt>
                                        </p:tgtEl>
                                        <p:attrNameLst>
                                          <p:attrName>style.visibility</p:attrName>
                                        </p:attrNameLst>
                                      </p:cBhvr>
                                      <p:to>
                                        <p:strVal val="visible"/>
                                      </p:to>
                                    </p:set>
                                    <p:animEffect transition="in" filter="fade">
                                      <p:cBhvr>
                                        <p:cTn id="24" dur="500"/>
                                        <p:tgtEl>
                                          <p:spTgt spid="191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13">
                                            <p:txEl>
                                              <p:pRg st="7" end="7"/>
                                            </p:txEl>
                                          </p:spTgt>
                                        </p:tgtEl>
                                        <p:attrNameLst>
                                          <p:attrName>style.visibility</p:attrName>
                                        </p:attrNameLst>
                                      </p:cBhvr>
                                      <p:to>
                                        <p:strVal val="visible"/>
                                      </p:to>
                                    </p:set>
                                    <p:animEffect transition="in" filter="fade">
                                      <p:cBhvr>
                                        <p:cTn id="27" dur="500"/>
                                        <p:tgtEl>
                                          <p:spTgt spid="191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13">
                                            <p:txEl>
                                              <p:pRg st="8" end="8"/>
                                            </p:txEl>
                                          </p:spTgt>
                                        </p:tgtEl>
                                        <p:attrNameLst>
                                          <p:attrName>style.visibility</p:attrName>
                                        </p:attrNameLst>
                                      </p:cBhvr>
                                      <p:to>
                                        <p:strVal val="visible"/>
                                      </p:to>
                                    </p:set>
                                    <p:animEffect transition="in" filter="fade">
                                      <p:cBhvr>
                                        <p:cTn id="30" dur="500"/>
                                        <p:tgtEl>
                                          <p:spTgt spid="19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TextShape 1"/>
          <p:cNvSpPr txBox="1"/>
          <p:nvPr/>
        </p:nvSpPr>
        <p:spPr>
          <a:xfrm>
            <a:off x="1078200" y="7720320"/>
            <a:ext cx="16457400" cy="1439640"/>
          </a:xfrm>
          <a:prstGeom prst="rect">
            <a:avLst/>
          </a:prstGeom>
          <a:noFill/>
          <a:ln>
            <a:noFill/>
          </a:ln>
        </p:spPr>
        <p:txBody>
          <a:bodyPr lIns="163440" tIns="81720" rIns="163440" bIns="81720" anchor="b"/>
          <a:lstStyle/>
          <a:p>
            <a:pPr algn="ctr">
              <a:lnSpc>
                <a:spcPct val="100000"/>
              </a:lnSpc>
            </a:pPr>
            <a:r>
              <a:rPr lang="fr-FR" altLang="ja-JP" sz="8000" b="0" strike="noStrike" spc="1999" dirty="0" smtClean="0">
                <a:solidFill>
                  <a:srgbClr val="FFFFFF"/>
                </a:solidFill>
                <a:latin typeface="Crimson Text"/>
                <a:ea typeface="Spica Neue"/>
              </a:rPr>
              <a:t>POINT 5 – LAISSER DU T</a:t>
            </a:r>
            <a:r>
              <a:rPr lang="fr-FR" altLang="ja-JP" sz="8000" b="0" strike="noStrike" spc="1999" dirty="0" smtClean="0">
                <a:solidFill>
                  <a:srgbClr val="7BCFF5"/>
                </a:solidFill>
                <a:latin typeface="Crimson Text"/>
                <a:ea typeface="Spica Neue"/>
              </a:rPr>
              <a:t>E</a:t>
            </a:r>
            <a:r>
              <a:rPr lang="fr-FR" altLang="ja-JP" sz="8000" b="0" strike="noStrike" spc="1999" dirty="0" smtClean="0">
                <a:solidFill>
                  <a:srgbClr val="FFFFFF"/>
                </a:solidFill>
                <a:latin typeface="Crimson Text"/>
                <a:ea typeface="Spica Neue"/>
              </a:rPr>
              <a:t>MPS POUR CHERCHER</a:t>
            </a:r>
          </a:p>
          <a:p>
            <a:pPr algn="ctr">
              <a:lnSpc>
                <a:spcPct val="100000"/>
              </a:lnSpc>
            </a:pPr>
            <a:endParaRPr lang="fr-FR" altLang="ja-JP" sz="8000" spc="1999" dirty="0">
              <a:solidFill>
                <a:srgbClr val="FFFFFF"/>
              </a:solidFill>
              <a:latin typeface="Crimson Text"/>
            </a:endParaRPr>
          </a:p>
          <a:p>
            <a:pPr algn="ctr">
              <a:lnSpc>
                <a:spcPct val="100000"/>
              </a:lnSpc>
            </a:pPr>
            <a:r>
              <a:rPr lang="fr-FR" altLang="ja-JP" sz="8000" b="0" strike="noStrike" spc="1999" dirty="0" smtClean="0">
                <a:solidFill>
                  <a:srgbClr val="FFFFFF"/>
                </a:solidFill>
                <a:latin typeface="Crimson Text"/>
              </a:rPr>
              <a:t>POINT 7 – FAVORISER LES </a:t>
            </a:r>
            <a:r>
              <a:rPr lang="fr-FR" altLang="ja-JP" sz="8000" b="0" strike="noStrike" spc="1999" dirty="0" smtClean="0">
                <a:solidFill>
                  <a:srgbClr val="7BCFF5"/>
                </a:solidFill>
                <a:latin typeface="Crimson Text"/>
              </a:rPr>
              <a:t>É</a:t>
            </a:r>
            <a:r>
              <a:rPr lang="fr-FR" altLang="ja-JP" sz="8000" b="0" strike="noStrike" spc="1999" dirty="0" smtClean="0">
                <a:solidFill>
                  <a:srgbClr val="FFFFFF"/>
                </a:solidFill>
                <a:latin typeface="Crimson Text"/>
              </a:rPr>
              <a:t>CHANGES ENTRE PAIRS</a:t>
            </a:r>
            <a:endParaRPr lang="ja-JP" sz="8000" b="0" strike="noStrike" spc="-1" dirty="0">
              <a:solidFill>
                <a:srgbClr val="FFFFFF"/>
              </a:solidFill>
              <a:latin typeface="Crimson Text"/>
            </a:endParaRPr>
          </a:p>
        </p:txBody>
      </p:sp>
    </p:spTree>
    <p:extLst>
      <p:ext uri="{BB962C8B-B14F-4D97-AF65-F5344CB8AC3E}">
        <p14:creationId xmlns:p14="http://schemas.microsoft.com/office/powerpoint/2010/main" val="2253417959"/>
      </p:ext>
    </p:extLst>
  </p:cSld>
  <p:clrMapOvr>
    <a:masterClrMapping/>
  </p:clrMapOvr>
  <p:transition spd="slow" advTm="4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ja-JP" sz="5400" b="0" strike="noStrike" spc="-1" dirty="0">
                <a:solidFill>
                  <a:srgbClr val="FFFFFF"/>
                </a:solidFill>
                <a:latin typeface="Crimson Text"/>
                <a:ea typeface="Spica Neue"/>
              </a:rPr>
              <a:t>MISE </a:t>
            </a:r>
            <a:r>
              <a:rPr lang="ja-JP" sz="5400" b="0" strike="noStrike" spc="-1" dirty="0">
                <a:solidFill>
                  <a:srgbClr val="7BCFF5"/>
                </a:solidFill>
                <a:latin typeface="Crimson Text"/>
                <a:ea typeface="Spica Neue"/>
              </a:rPr>
              <a:t>E</a:t>
            </a:r>
            <a:r>
              <a:rPr lang="ja-JP" sz="5400" b="0" strike="noStrike" spc="-1" dirty="0">
                <a:solidFill>
                  <a:srgbClr val="FFFFFF"/>
                </a:solidFill>
                <a:latin typeface="Crimson Text"/>
                <a:ea typeface="Spica Neue"/>
              </a:rPr>
              <a:t>N ACTIVI</a:t>
            </a:r>
            <a:r>
              <a:rPr lang="ja-JP" sz="5400" b="0" strike="noStrike" spc="-1" dirty="0" smtClean="0">
                <a:solidFill>
                  <a:srgbClr val="FFFFFF"/>
                </a:solidFill>
                <a:latin typeface="Crimson Text"/>
                <a:ea typeface="Spica Neue"/>
              </a:rPr>
              <a:t>T</a:t>
            </a:r>
            <a:r>
              <a:rPr lang="fr-FR" altLang="ja-JP" sz="5400" b="0" strike="noStrike" spc="-1" dirty="0" smtClean="0">
                <a:solidFill>
                  <a:srgbClr val="FFFFFF"/>
                </a:solidFill>
                <a:latin typeface="Crimson Text"/>
                <a:ea typeface="Spica Neue"/>
              </a:rPr>
              <a:t>É</a:t>
            </a:r>
            <a:endParaRPr lang="ja-JP" sz="5400" b="0" strike="noStrike" spc="-1" dirty="0">
              <a:solidFill>
                <a:srgbClr val="FFFFFF"/>
              </a:solidFill>
              <a:latin typeface="Crimson Text"/>
            </a:endParaRPr>
          </a:p>
        </p:txBody>
      </p:sp>
      <p:sp>
        <p:nvSpPr>
          <p:cNvPr id="1820" name="TextShape 2"/>
          <p:cNvSpPr txBox="1"/>
          <p:nvPr/>
        </p:nvSpPr>
        <p:spPr>
          <a:xfrm>
            <a:off x="790199" y="1182960"/>
            <a:ext cx="15551013" cy="446130"/>
          </a:xfrm>
          <a:prstGeom prst="rect">
            <a:avLst/>
          </a:prstGeom>
          <a:noFill/>
          <a:ln>
            <a:noFill/>
          </a:ln>
        </p:spPr>
        <p:txBody>
          <a:bodyPr lIns="163440" tIns="81720" rIns="163440" bIns="81720"/>
          <a:lstStyle/>
          <a:p>
            <a:pPr>
              <a:lnSpc>
                <a:spcPct val="100000"/>
              </a:lnSpc>
            </a:pPr>
            <a:r>
              <a:rPr lang="ja-JP" sz="3200" b="0" strike="noStrike" spc="-1" dirty="0">
                <a:solidFill>
                  <a:srgbClr val="FFFFFF"/>
                </a:solidFill>
                <a:latin typeface="Crimson Text"/>
                <a:ea typeface="Spica Neue"/>
              </a:rPr>
              <a:t>Résolvez ce problème en faisant le moins d'opérations possibles :</a:t>
            </a:r>
            <a:endParaRPr lang="ja-JP" sz="3200" b="0" strike="noStrike" spc="-1" dirty="0">
              <a:solidFill>
                <a:srgbClr val="FFFFFF"/>
              </a:solidFill>
              <a:latin typeface="Crimson Text"/>
            </a:endParaRPr>
          </a:p>
        </p:txBody>
      </p:sp>
      <p:sp>
        <p:nvSpPr>
          <p:cNvPr id="1823" name="CustomShape 5"/>
          <p:cNvSpPr/>
          <p:nvPr/>
        </p:nvSpPr>
        <p:spPr>
          <a:xfrm>
            <a:off x="790199" y="3572100"/>
            <a:ext cx="17040093" cy="2088000"/>
          </a:xfrm>
          <a:prstGeom prst="rect">
            <a:avLst/>
          </a:prstGeom>
          <a:noFill/>
          <a:ln>
            <a:noFill/>
          </a:ln>
        </p:spPr>
        <p:style>
          <a:lnRef idx="0">
            <a:scrgbClr r="0" g="0" b="0"/>
          </a:lnRef>
          <a:fillRef idx="0">
            <a:scrgbClr r="0" g="0" b="0"/>
          </a:fillRef>
          <a:effectRef idx="0">
            <a:scrgbClr r="0" g="0" b="0"/>
          </a:effectRef>
          <a:fontRef idx="minor"/>
        </p:style>
        <p:txBody>
          <a:bodyPr lIns="163440" tIns="81720" rIns="163440" bIns="81720"/>
          <a:lstStyle/>
          <a:p>
            <a:pPr algn="ctr">
              <a:lnSpc>
                <a:spcPct val="100000"/>
              </a:lnSpc>
            </a:pPr>
            <a:r>
              <a:rPr lang="fr-FR" sz="4000" b="0" strike="noStrike" spc="-1" dirty="0">
                <a:solidFill>
                  <a:srgbClr val="FFFFFF"/>
                </a:solidFill>
                <a:latin typeface="Crimson Text"/>
                <a:ea typeface="Spica Neue"/>
              </a:rPr>
              <a:t>Laurent a suivi des cours de danse </a:t>
            </a:r>
            <a:r>
              <a:rPr lang="fr-FR" sz="4000" b="0" strike="noStrike" spc="-1" dirty="0">
                <a:solidFill>
                  <a:srgbClr val="7BCFF5"/>
                </a:solidFill>
                <a:latin typeface="Crimson Text"/>
                <a:ea typeface="Spica Neue"/>
              </a:rPr>
              <a:t>pendant 7 ans </a:t>
            </a:r>
            <a:r>
              <a:rPr lang="fr-FR" sz="4000" b="0" strike="noStrike" spc="-1" dirty="0">
                <a:solidFill>
                  <a:srgbClr val="FFFFFF"/>
                </a:solidFill>
                <a:latin typeface="Crimson Text"/>
                <a:ea typeface="Spica Neue"/>
              </a:rPr>
              <a:t>et s’est arrêté à 15 ans. Jeanne a </a:t>
            </a:r>
            <a:r>
              <a:rPr lang="fr-FR" sz="4000" b="0" strike="noStrike" spc="-1" dirty="0">
                <a:solidFill>
                  <a:srgbClr val="7BCFF5"/>
                </a:solidFill>
                <a:latin typeface="Crimson Text"/>
                <a:ea typeface="Spica Neue"/>
              </a:rPr>
              <a:t>commencé au même âge </a:t>
            </a:r>
            <a:r>
              <a:rPr lang="fr-FR" sz="4000" b="0" strike="noStrike" spc="-1" dirty="0">
                <a:solidFill>
                  <a:srgbClr val="FFFFFF"/>
                </a:solidFill>
                <a:latin typeface="Crimson Text"/>
                <a:ea typeface="Spica Neue"/>
              </a:rPr>
              <a:t>et </a:t>
            </a:r>
            <a:r>
              <a:rPr lang="fr-FR" sz="4000" b="0" strike="noStrike" spc="-1" dirty="0">
                <a:solidFill>
                  <a:srgbClr val="7BCFF5"/>
                </a:solidFill>
                <a:latin typeface="Crimson Text"/>
                <a:ea typeface="Spica Neue"/>
              </a:rPr>
              <a:t>s’est arrêtée 3 ans plus tôt</a:t>
            </a:r>
            <a:r>
              <a:rPr lang="fr-FR" sz="4000" b="0" strike="noStrike" spc="-1" dirty="0" smtClean="0">
                <a:solidFill>
                  <a:srgbClr val="FFFFFF"/>
                </a:solidFill>
                <a:latin typeface="Crimson Text"/>
                <a:ea typeface="Spica Neue"/>
              </a:rPr>
              <a:t>.</a:t>
            </a:r>
          </a:p>
          <a:p>
            <a:pPr algn="ctr">
              <a:lnSpc>
                <a:spcPct val="100000"/>
              </a:lnSpc>
            </a:pPr>
            <a:endParaRPr lang="fr-FR" sz="4000" b="0" strike="noStrike" spc="-1" dirty="0">
              <a:latin typeface="Arial"/>
            </a:endParaRPr>
          </a:p>
          <a:p>
            <a:pPr algn="ctr">
              <a:lnSpc>
                <a:spcPct val="100000"/>
              </a:lnSpc>
            </a:pPr>
            <a:r>
              <a:rPr lang="fr-FR" sz="4000" b="0" strike="noStrike" spc="-1" dirty="0">
                <a:solidFill>
                  <a:srgbClr val="D6FF67"/>
                </a:solidFill>
                <a:latin typeface="Crimson Text"/>
                <a:ea typeface="Spica Neue"/>
              </a:rPr>
              <a:t> Combien d’années Jeanne a-t-elle fait de la danse ?</a:t>
            </a:r>
            <a:endParaRPr lang="fr-FR" sz="4000" b="0" strike="noStrike" spc="-1" dirty="0">
              <a:latin typeface="Arial"/>
            </a:endParaRPr>
          </a:p>
        </p:txBody>
      </p:sp>
      <p:sp>
        <p:nvSpPr>
          <p:cNvPr id="1824" name="CustomShape 6"/>
          <p:cNvSpPr/>
          <p:nvPr/>
        </p:nvSpPr>
        <p:spPr>
          <a:xfrm>
            <a:off x="1334160" y="2493090"/>
            <a:ext cx="15913440" cy="863640"/>
          </a:xfrm>
          <a:prstGeom prst="rect">
            <a:avLst/>
          </a:prstGeom>
          <a:noFill/>
          <a:ln>
            <a:noFill/>
          </a:ln>
        </p:spPr>
        <p:style>
          <a:lnRef idx="0">
            <a:scrgbClr r="0" g="0" b="0"/>
          </a:lnRef>
          <a:fillRef idx="0">
            <a:scrgbClr r="0" g="0" b="0"/>
          </a:fillRef>
          <a:effectRef idx="0">
            <a:scrgbClr r="0" g="0" b="0"/>
          </a:effectRef>
          <a:fontRef idx="minor"/>
        </p:style>
        <p:txBody>
          <a:bodyPr lIns="163440" tIns="81720" rIns="163440" bIns="81720" anchor="b">
            <a:normAutofit/>
          </a:bodyPr>
          <a:lstStyle/>
          <a:p>
            <a:pPr algn="ctr">
              <a:lnSpc>
                <a:spcPct val="100000"/>
              </a:lnSpc>
            </a:pPr>
            <a:r>
              <a:rPr lang="fr-FR" sz="4000" b="0" strike="noStrike" spc="-1" dirty="0">
                <a:solidFill>
                  <a:srgbClr val="D6FF67"/>
                </a:solidFill>
                <a:latin typeface="Crimson Text"/>
                <a:ea typeface="Spica Neue"/>
              </a:rPr>
              <a:t>Problème 2 :</a:t>
            </a:r>
            <a:endParaRPr lang="fr-FR" sz="4000" b="0" strike="noStrike" spc="-1" dirty="0">
              <a:latin typeface="Arial"/>
            </a:endParaRPr>
          </a:p>
        </p:txBody>
      </p:sp>
      <p:sp>
        <p:nvSpPr>
          <p:cNvPr id="8" name="Rectangle 7"/>
          <p:cNvSpPr/>
          <p:nvPr/>
        </p:nvSpPr>
        <p:spPr>
          <a:xfrm>
            <a:off x="6559873" y="6874932"/>
            <a:ext cx="4447791" cy="3066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smtClean="0">
                <a:solidFill>
                  <a:schemeClr val="tx1"/>
                </a:solidFill>
              </a:rPr>
              <a:t>7-3=4</a:t>
            </a:r>
            <a:endParaRPr lang="fr-FR" sz="4800" dirty="0">
              <a:solidFill>
                <a:schemeClr val="tx1"/>
              </a:solidFill>
            </a:endParaRPr>
          </a:p>
        </p:txBody>
      </p:sp>
    </p:spTree>
    <p:extLst>
      <p:ext uri="{BB962C8B-B14F-4D97-AF65-F5344CB8AC3E}">
        <p14:creationId xmlns:p14="http://schemas.microsoft.com/office/powerpoint/2010/main" val="797201632"/>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DÉMARCHE P</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DAGOGIQUE</a:t>
            </a:r>
            <a:endParaRPr lang="ja-JP" sz="5400" b="0" strike="noStrike" spc="-1" dirty="0">
              <a:solidFill>
                <a:srgbClr val="FFFFFF"/>
              </a:solidFill>
              <a:latin typeface="Crimson Text"/>
            </a:endParaRPr>
          </a:p>
        </p:txBody>
      </p:sp>
      <p:sp>
        <p:nvSpPr>
          <p:cNvPr id="1912" name="TextShape 2"/>
          <p:cNvSpPr txBox="1"/>
          <p:nvPr/>
        </p:nvSpPr>
        <p:spPr>
          <a:xfrm>
            <a:off x="790200" y="1182960"/>
            <a:ext cx="16273080" cy="575640"/>
          </a:xfrm>
          <a:prstGeom prst="rect">
            <a:avLst/>
          </a:prstGeom>
          <a:noFill/>
          <a:ln>
            <a:noFill/>
          </a:ln>
        </p:spPr>
        <p:txBody>
          <a:bodyPr lIns="163440" tIns="81720" rIns="163440" bIns="81720">
            <a:normAutofit/>
          </a:bodyPr>
          <a:lstStyle/>
          <a:p>
            <a:pPr>
              <a:lnSpc>
                <a:spcPct val="100000"/>
              </a:lnSpc>
            </a:pPr>
            <a:r>
              <a:rPr lang="fr-FR" altLang="ja-JP" sz="2400" b="0" strike="noStrike" spc="-1" dirty="0" smtClean="0">
                <a:solidFill>
                  <a:srgbClr val="FFFFFF"/>
                </a:solidFill>
                <a:latin typeface="Crimson Text"/>
                <a:ea typeface="Spica Neue"/>
              </a:rPr>
              <a:t>La place de la recherche dans la résolution de problèmes</a:t>
            </a:r>
            <a:endParaRPr lang="ja-JP" sz="2400" b="0" strike="noStrike" spc="-1" dirty="0">
              <a:solidFill>
                <a:srgbClr val="FFFFFF"/>
              </a:solidFill>
              <a:latin typeface="Crimson Text"/>
            </a:endParaRPr>
          </a:p>
        </p:txBody>
      </p:sp>
    </p:spTree>
    <p:extLst>
      <p:ext uri="{BB962C8B-B14F-4D97-AF65-F5344CB8AC3E}">
        <p14:creationId xmlns:p14="http://schemas.microsoft.com/office/powerpoint/2010/main" val="3953708236"/>
      </p:ext>
    </p:extLst>
  </p:cSld>
  <p:clrMapOvr>
    <a:masterClrMapping/>
  </p:clrMapOvr>
  <p:transition spd="slow" advTm="2000">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DÉMARCHE P</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DAGOGIQUE</a:t>
            </a:r>
            <a:endParaRPr lang="ja-JP" sz="5400" b="0" strike="noStrike" spc="-1" dirty="0">
              <a:solidFill>
                <a:srgbClr val="FFFFFF"/>
              </a:solidFill>
              <a:latin typeface="Crimson Text"/>
            </a:endParaRPr>
          </a:p>
        </p:txBody>
      </p:sp>
      <p:sp>
        <p:nvSpPr>
          <p:cNvPr id="1912" name="TextShape 2"/>
          <p:cNvSpPr txBox="1"/>
          <p:nvPr/>
        </p:nvSpPr>
        <p:spPr>
          <a:xfrm>
            <a:off x="790200" y="1182960"/>
            <a:ext cx="16273080" cy="575640"/>
          </a:xfrm>
          <a:prstGeom prst="rect">
            <a:avLst/>
          </a:prstGeom>
          <a:noFill/>
          <a:ln>
            <a:noFill/>
          </a:ln>
        </p:spPr>
        <p:txBody>
          <a:bodyPr lIns="163440" tIns="81720" rIns="163440" bIns="81720">
            <a:noAutofit/>
          </a:bodyPr>
          <a:lstStyle/>
          <a:p>
            <a:pPr>
              <a:lnSpc>
                <a:spcPct val="100000"/>
              </a:lnSpc>
            </a:pPr>
            <a:r>
              <a:rPr lang="fr-FR" altLang="ja-JP" sz="3600" b="0" strike="noStrike" spc="-1" dirty="0" smtClean="0">
                <a:solidFill>
                  <a:srgbClr val="FFFFFF"/>
                </a:solidFill>
                <a:latin typeface="Crimson Text"/>
                <a:ea typeface="Spica Neue"/>
              </a:rPr>
              <a:t>Quelle synthèse ?</a:t>
            </a:r>
            <a:endParaRPr lang="ja-JP" sz="3600" b="0" strike="noStrike" spc="-1" dirty="0">
              <a:solidFill>
                <a:srgbClr val="FFFFFF"/>
              </a:solidFill>
              <a:latin typeface="Crimson Text"/>
            </a:endParaRPr>
          </a:p>
        </p:txBody>
      </p:sp>
      <p:sp>
        <p:nvSpPr>
          <p:cNvPr id="1913" name="TextShape 3"/>
          <p:cNvSpPr txBox="1"/>
          <p:nvPr/>
        </p:nvSpPr>
        <p:spPr>
          <a:xfrm>
            <a:off x="1186200" y="2839320"/>
            <a:ext cx="15913440" cy="5616360"/>
          </a:xfrm>
          <a:prstGeom prst="rect">
            <a:avLst/>
          </a:prstGeom>
          <a:noFill/>
          <a:ln>
            <a:noFill/>
          </a:ln>
        </p:spPr>
        <p:txBody>
          <a:bodyPr lIns="163440" tIns="81720" rIns="163440" bIns="81720" anchor="ctr"/>
          <a:lstStyle/>
          <a:p>
            <a:pPr marL="457200" indent="-457200">
              <a:lnSpc>
                <a:spcPts val="3399"/>
              </a:lnSpc>
              <a:spcAft>
                <a:spcPts val="1199"/>
              </a:spcAft>
              <a:buFontTx/>
              <a:buChar char="-"/>
            </a:pPr>
            <a:r>
              <a:rPr lang="fr-FR" altLang="ja-JP" sz="4400" b="0" strike="noStrike" spc="-1" dirty="0" smtClean="0">
                <a:solidFill>
                  <a:srgbClr val="FFFFFF"/>
                </a:solidFill>
                <a:latin typeface="Crimson Text"/>
                <a:ea typeface="Spica Neue"/>
              </a:rPr>
              <a:t>Que peut/doit contenir l’institutionnalisation ?</a:t>
            </a:r>
          </a:p>
          <a:p>
            <a:pPr marL="457200" indent="-457200">
              <a:lnSpc>
                <a:spcPts val="3399"/>
              </a:lnSpc>
              <a:spcAft>
                <a:spcPts val="1199"/>
              </a:spcAft>
              <a:buFontTx/>
              <a:buChar char="-"/>
            </a:pPr>
            <a:endParaRPr lang="fr-FR" altLang="ja-JP" sz="4400" b="0" strike="noStrike" spc="-1" dirty="0" smtClean="0">
              <a:solidFill>
                <a:srgbClr val="FFFFFF"/>
              </a:solidFill>
              <a:latin typeface="Crimson Text"/>
              <a:ea typeface="Spica Neue"/>
            </a:endParaRPr>
          </a:p>
          <a:p>
            <a:pPr marL="457200" indent="-457200">
              <a:lnSpc>
                <a:spcPts val="3399"/>
              </a:lnSpc>
              <a:spcAft>
                <a:spcPts val="1199"/>
              </a:spcAft>
              <a:buFontTx/>
              <a:buChar char="-"/>
            </a:pPr>
            <a:r>
              <a:rPr lang="fr-FR" altLang="ja-JP" sz="4400" spc="-1" dirty="0" smtClean="0">
                <a:solidFill>
                  <a:srgbClr val="FFFFFF"/>
                </a:solidFill>
                <a:latin typeface="Crimson Text"/>
                <a:ea typeface="Spica Neue"/>
              </a:rPr>
              <a:t>Doit-on enseigner « une procédure experte » ?</a:t>
            </a:r>
          </a:p>
          <a:p>
            <a:pPr marL="457200" indent="-457200">
              <a:lnSpc>
                <a:spcPts val="3399"/>
              </a:lnSpc>
              <a:spcAft>
                <a:spcPts val="1199"/>
              </a:spcAft>
              <a:buFontTx/>
              <a:buChar char="-"/>
            </a:pPr>
            <a:endParaRPr lang="fr-FR" altLang="ja-JP" sz="4400" spc="-1" dirty="0" smtClean="0">
              <a:solidFill>
                <a:srgbClr val="FFFFFF"/>
              </a:solidFill>
              <a:latin typeface="Crimson Text"/>
              <a:ea typeface="Spica Neue"/>
            </a:endParaRPr>
          </a:p>
          <a:p>
            <a:pPr marL="457200" indent="-457200">
              <a:lnSpc>
                <a:spcPts val="3399"/>
              </a:lnSpc>
              <a:spcAft>
                <a:spcPts val="1199"/>
              </a:spcAft>
              <a:buFontTx/>
              <a:buChar char="-"/>
            </a:pPr>
            <a:r>
              <a:rPr lang="fr-FR" altLang="ja-JP" sz="4400" spc="-1" dirty="0" smtClean="0">
                <a:solidFill>
                  <a:srgbClr val="FFFFFF"/>
                </a:solidFill>
                <a:latin typeface="Crimson Text"/>
                <a:ea typeface="Spica Neue"/>
              </a:rPr>
              <a:t>Quelle est la place </a:t>
            </a:r>
            <a:r>
              <a:rPr lang="fr-FR" altLang="ja-JP" sz="4400" spc="-1" dirty="0">
                <a:solidFill>
                  <a:srgbClr val="FFFFFF"/>
                </a:solidFill>
                <a:latin typeface="Crimson Text"/>
                <a:ea typeface="Spica Neue"/>
              </a:rPr>
              <a:t>de l’écrit ? </a:t>
            </a:r>
            <a:endParaRPr lang="fr-FR" altLang="ja-JP" sz="4400" spc="-1" dirty="0" smtClean="0">
              <a:solidFill>
                <a:srgbClr val="FFFFFF"/>
              </a:solidFill>
              <a:latin typeface="Crimson Text"/>
              <a:ea typeface="Spica Neue"/>
            </a:endParaRPr>
          </a:p>
        </p:txBody>
      </p:sp>
    </p:spTree>
    <p:extLst>
      <p:ext uri="{BB962C8B-B14F-4D97-AF65-F5344CB8AC3E}">
        <p14:creationId xmlns:p14="http://schemas.microsoft.com/office/powerpoint/2010/main" val="4076134973"/>
      </p:ext>
    </p:extLst>
  </p:cSld>
  <p:clrMapOvr>
    <a:masterClrMapping/>
  </p:clrMapOvr>
  <p:transition spd="slow" advTm="2000">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TextShape 1"/>
          <p:cNvSpPr txBox="1"/>
          <p:nvPr/>
        </p:nvSpPr>
        <p:spPr>
          <a:xfrm>
            <a:off x="1078200" y="5099040"/>
            <a:ext cx="16457400" cy="1439640"/>
          </a:xfrm>
          <a:prstGeom prst="rect">
            <a:avLst/>
          </a:prstGeom>
          <a:noFill/>
          <a:ln>
            <a:noFill/>
          </a:ln>
        </p:spPr>
        <p:txBody>
          <a:bodyPr lIns="163440" tIns="81720" rIns="163440" bIns="81720" anchor="b"/>
          <a:lstStyle/>
          <a:p>
            <a:pPr algn="ctr">
              <a:lnSpc>
                <a:spcPct val="100000"/>
              </a:lnSpc>
            </a:pPr>
            <a:r>
              <a:rPr lang="fr-FR" altLang="ja-JP" sz="8000" b="0" strike="noStrike" spc="1999" dirty="0" smtClean="0">
                <a:solidFill>
                  <a:srgbClr val="FFFFFF"/>
                </a:solidFill>
                <a:latin typeface="Crimson Text"/>
                <a:ea typeface="Spica Neue"/>
              </a:rPr>
              <a:t>POINT 6 – LES COMP</a:t>
            </a:r>
            <a:r>
              <a:rPr lang="fr-FR" altLang="ja-JP" sz="8000" b="0" strike="noStrike" spc="1999" dirty="0" smtClean="0">
                <a:solidFill>
                  <a:srgbClr val="7BCFF5"/>
                </a:solidFill>
                <a:latin typeface="Crimson Text"/>
                <a:ea typeface="Spica Neue"/>
              </a:rPr>
              <a:t>É</a:t>
            </a:r>
            <a:r>
              <a:rPr lang="fr-FR" altLang="ja-JP" sz="8000" b="0" strike="noStrike" spc="1999" dirty="0" smtClean="0">
                <a:solidFill>
                  <a:srgbClr val="FFFFFF"/>
                </a:solidFill>
                <a:latin typeface="Crimson Text"/>
                <a:ea typeface="Spica Neue"/>
              </a:rPr>
              <a:t>TENCES</a:t>
            </a:r>
            <a:endParaRPr lang="ja-JP" sz="8000" b="0" strike="noStrike" spc="-1" dirty="0">
              <a:solidFill>
                <a:srgbClr val="FFFFFF"/>
              </a:solidFill>
              <a:latin typeface="Crimson Text"/>
            </a:endParaRPr>
          </a:p>
        </p:txBody>
      </p:sp>
    </p:spTree>
    <p:extLst>
      <p:ext uri="{BB962C8B-B14F-4D97-AF65-F5344CB8AC3E}">
        <p14:creationId xmlns:p14="http://schemas.microsoft.com/office/powerpoint/2010/main" val="2240470865"/>
      </p:ext>
    </p:extLst>
  </p:cSld>
  <p:clrMapOvr>
    <a:masterClrMapping/>
  </p:clrMapOvr>
  <p:transition spd="slow" advTm="4000">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ja-JP" sz="5400" b="0" strike="noStrike" spc="-1" dirty="0">
                <a:solidFill>
                  <a:srgbClr val="FFFFFF"/>
                </a:solidFill>
                <a:latin typeface="Crimson Text"/>
                <a:ea typeface="Spica Neue"/>
              </a:rPr>
              <a:t>LES COMP</a:t>
            </a:r>
            <a:r>
              <a:rPr lang="ja-JP" sz="5400" b="0" strike="noStrike" spc="-1" dirty="0">
                <a:solidFill>
                  <a:srgbClr val="7BCFF5"/>
                </a:solidFill>
                <a:latin typeface="Crimson Text"/>
                <a:ea typeface="Spica Neue"/>
              </a:rPr>
              <a:t>É</a:t>
            </a:r>
            <a:r>
              <a:rPr lang="ja-JP" sz="5400" b="0" strike="noStrike" spc="-1" dirty="0">
                <a:solidFill>
                  <a:srgbClr val="FFFFFF"/>
                </a:solidFill>
                <a:latin typeface="Crimson Text"/>
                <a:ea typeface="Spica Neue"/>
              </a:rPr>
              <a:t>TENCES MAT</a:t>
            </a:r>
            <a:r>
              <a:rPr lang="ja-JP" sz="5400" b="0" strike="noStrike" spc="-1" dirty="0" smtClean="0">
                <a:solidFill>
                  <a:srgbClr val="FFFFFF"/>
                </a:solidFill>
                <a:latin typeface="Crimson Text"/>
                <a:ea typeface="Spica Neue"/>
              </a:rPr>
              <a:t>H</a:t>
            </a:r>
            <a:r>
              <a:rPr lang="fr-FR" altLang="ja-JP" sz="5400" b="0" strike="noStrike" spc="-1" dirty="0" smtClean="0">
                <a:solidFill>
                  <a:srgbClr val="FFFFFF"/>
                </a:solidFill>
                <a:latin typeface="Crimson Text"/>
                <a:ea typeface="Spica Neue"/>
              </a:rPr>
              <a:t>É</a:t>
            </a:r>
            <a:r>
              <a:rPr lang="ja-JP" sz="5400" b="0" strike="noStrike" spc="-1" dirty="0" smtClean="0">
                <a:solidFill>
                  <a:srgbClr val="FFFFFF"/>
                </a:solidFill>
                <a:latin typeface="Crimson Text"/>
                <a:ea typeface="Spica Neue"/>
              </a:rPr>
              <a:t>M</a:t>
            </a:r>
            <a:r>
              <a:rPr lang="ja-JP" sz="5400" b="0" strike="noStrike" spc="-1" dirty="0">
                <a:solidFill>
                  <a:srgbClr val="FFFFFF"/>
                </a:solidFill>
                <a:latin typeface="Crimson Text"/>
                <a:ea typeface="Spica Neue"/>
              </a:rPr>
              <a:t>ATIQUES</a:t>
            </a:r>
            <a:endParaRPr lang="ja-JP" sz="5400" b="0" strike="noStrike" spc="-1" dirty="0">
              <a:solidFill>
                <a:srgbClr val="FFFFFF"/>
              </a:solidFill>
              <a:latin typeface="Crimson Text"/>
            </a:endParaRPr>
          </a:p>
        </p:txBody>
      </p:sp>
      <p:sp>
        <p:nvSpPr>
          <p:cNvPr id="1865" name="TextShape 2"/>
          <p:cNvSpPr txBox="1"/>
          <p:nvPr/>
        </p:nvSpPr>
        <p:spPr>
          <a:xfrm>
            <a:off x="790200" y="1182960"/>
            <a:ext cx="16273080" cy="575640"/>
          </a:xfrm>
          <a:prstGeom prst="rect">
            <a:avLst/>
          </a:prstGeom>
          <a:noFill/>
          <a:ln>
            <a:noFill/>
          </a:ln>
        </p:spPr>
        <p:txBody>
          <a:bodyPr lIns="163440" tIns="81720" rIns="163440" bIns="81720">
            <a:noAutofit/>
          </a:bodyPr>
          <a:lstStyle/>
          <a:p>
            <a:pPr>
              <a:lnSpc>
                <a:spcPct val="100000"/>
              </a:lnSpc>
            </a:pPr>
            <a:r>
              <a:rPr lang="ja-JP" sz="3200" b="0" strike="noStrike" spc="-1" dirty="0">
                <a:solidFill>
                  <a:srgbClr val="FFFFFF"/>
                </a:solidFill>
                <a:latin typeface="Crimson Text"/>
                <a:ea typeface="Spica Neue"/>
              </a:rPr>
              <a:t>Des compétences de l’élémentaire au lycée</a:t>
            </a:r>
            <a:endParaRPr lang="ja-JP" sz="3200" b="0" strike="noStrike" spc="-1" dirty="0">
              <a:solidFill>
                <a:srgbClr val="FFFFFF"/>
              </a:solidFill>
              <a:latin typeface="Crimson Text"/>
            </a:endParaRPr>
          </a:p>
        </p:txBody>
      </p:sp>
      <p:sp>
        <p:nvSpPr>
          <p:cNvPr id="1866" name="TextShape 3"/>
          <p:cNvSpPr txBox="1"/>
          <p:nvPr/>
        </p:nvSpPr>
        <p:spPr>
          <a:xfrm>
            <a:off x="1870560" y="2263320"/>
            <a:ext cx="7128360" cy="863640"/>
          </a:xfrm>
          <a:prstGeom prst="rect">
            <a:avLst/>
          </a:prstGeom>
          <a:noFill/>
          <a:ln>
            <a:noFill/>
          </a:ln>
        </p:spPr>
        <p:txBody>
          <a:bodyPr lIns="163440" tIns="81720" rIns="163440" bIns="81720" anchor="b"/>
          <a:lstStyle/>
          <a:p>
            <a:pPr>
              <a:lnSpc>
                <a:spcPct val="100000"/>
              </a:lnSpc>
            </a:pPr>
            <a:r>
              <a:rPr lang="ja-JP" sz="3600" b="0" strike="noStrike" spc="-1">
                <a:solidFill>
                  <a:srgbClr val="7BCFF5"/>
                </a:solidFill>
                <a:latin typeface="Crimson Text"/>
                <a:ea typeface="Spica Neue"/>
              </a:rPr>
              <a:t>Chercher </a:t>
            </a:r>
            <a:endParaRPr lang="ja-JP" sz="3600" b="0" strike="noStrike" spc="-1">
              <a:solidFill>
                <a:srgbClr val="FFFFFF"/>
              </a:solidFill>
              <a:latin typeface="Crimson Text"/>
            </a:endParaRPr>
          </a:p>
        </p:txBody>
      </p:sp>
      <p:sp>
        <p:nvSpPr>
          <p:cNvPr id="1867" name="TextShape 4"/>
          <p:cNvSpPr txBox="1"/>
          <p:nvPr/>
        </p:nvSpPr>
        <p:spPr>
          <a:xfrm>
            <a:off x="1870559" y="2983320"/>
            <a:ext cx="7541069" cy="1334520"/>
          </a:xfrm>
          <a:prstGeom prst="rect">
            <a:avLst/>
          </a:prstGeom>
          <a:noFill/>
          <a:ln>
            <a:noFill/>
          </a:ln>
        </p:spPr>
        <p:txBody>
          <a:bodyPr lIns="163440" tIns="81720" rIns="163440" bIns="81720"/>
          <a:lstStyle/>
          <a:p>
            <a:pPr marL="342900" indent="-342900">
              <a:lnSpc>
                <a:spcPct val="100000"/>
              </a:lnSpc>
              <a:buFontTx/>
              <a:buChar char="-"/>
            </a:pPr>
            <a:r>
              <a:rPr lang="fr-FR" altLang="ja-JP" sz="2400" spc="-1" dirty="0" smtClean="0">
                <a:solidFill>
                  <a:srgbClr val="FFFFFF"/>
                </a:solidFill>
                <a:latin typeface="Crimson Text"/>
                <a:ea typeface="Spica Neue"/>
              </a:rPr>
              <a:t>Prélever </a:t>
            </a:r>
            <a:r>
              <a:rPr lang="fr-FR" altLang="ja-JP" sz="2400" spc="-1" dirty="0">
                <a:solidFill>
                  <a:srgbClr val="FFFFFF"/>
                </a:solidFill>
                <a:latin typeface="Crimson Text"/>
                <a:ea typeface="Spica Neue"/>
              </a:rPr>
              <a:t>et organiser les informations </a:t>
            </a:r>
            <a:r>
              <a:rPr lang="fr-FR" altLang="ja-JP" sz="2400" spc="-1" dirty="0" smtClean="0">
                <a:solidFill>
                  <a:srgbClr val="FFFFFF"/>
                </a:solidFill>
                <a:latin typeface="Crimson Text"/>
                <a:ea typeface="Spica Neue"/>
              </a:rPr>
              <a:t>nécessaires</a:t>
            </a:r>
          </a:p>
          <a:p>
            <a:pPr marL="342900" indent="-342900">
              <a:lnSpc>
                <a:spcPct val="100000"/>
              </a:lnSpc>
              <a:buFontTx/>
              <a:buChar char="-"/>
            </a:pPr>
            <a:r>
              <a:rPr lang="fr-FR" altLang="ja-JP" sz="2400" spc="-1" dirty="0">
                <a:solidFill>
                  <a:srgbClr val="FFFFFF"/>
                </a:solidFill>
                <a:latin typeface="Crimson Text"/>
              </a:rPr>
              <a:t>S’engager dans une </a:t>
            </a:r>
            <a:r>
              <a:rPr lang="fr-FR" altLang="ja-JP" sz="2400" spc="-1" dirty="0" smtClean="0">
                <a:solidFill>
                  <a:srgbClr val="FFFFFF"/>
                </a:solidFill>
                <a:latin typeface="Crimson Text"/>
              </a:rPr>
              <a:t>démarche</a:t>
            </a:r>
          </a:p>
          <a:p>
            <a:pPr marL="342900" indent="-342900">
              <a:lnSpc>
                <a:spcPct val="100000"/>
              </a:lnSpc>
              <a:buFontTx/>
              <a:buChar char="-"/>
            </a:pPr>
            <a:r>
              <a:rPr lang="fr-FR" altLang="ja-JP" sz="2400" spc="-1" dirty="0">
                <a:solidFill>
                  <a:srgbClr val="FFFFFF"/>
                </a:solidFill>
                <a:latin typeface="Crimson Text"/>
              </a:rPr>
              <a:t>Tester, essayer plusieurs pistes</a:t>
            </a:r>
            <a:endParaRPr lang="ja-JP" sz="2400" b="0" strike="noStrike" spc="-1" dirty="0">
              <a:solidFill>
                <a:srgbClr val="FFFFFF"/>
              </a:solidFill>
              <a:latin typeface="Crimson Text"/>
            </a:endParaRPr>
          </a:p>
        </p:txBody>
      </p:sp>
      <p:sp>
        <p:nvSpPr>
          <p:cNvPr id="1868" name="TextShape 5"/>
          <p:cNvSpPr txBox="1"/>
          <p:nvPr/>
        </p:nvSpPr>
        <p:spPr>
          <a:xfrm>
            <a:off x="1870560" y="4550760"/>
            <a:ext cx="7128360" cy="863640"/>
          </a:xfrm>
          <a:prstGeom prst="rect">
            <a:avLst/>
          </a:prstGeom>
          <a:noFill/>
          <a:ln>
            <a:noFill/>
          </a:ln>
        </p:spPr>
        <p:txBody>
          <a:bodyPr lIns="163440" tIns="81720" rIns="163440" bIns="81720" anchor="b"/>
          <a:lstStyle/>
          <a:p>
            <a:pPr>
              <a:lnSpc>
                <a:spcPct val="100000"/>
              </a:lnSpc>
            </a:pPr>
            <a:r>
              <a:rPr lang="ja-JP" sz="3600" b="0" strike="noStrike" spc="-1">
                <a:solidFill>
                  <a:srgbClr val="7BCFF5"/>
                </a:solidFill>
                <a:latin typeface="Crimson Text"/>
                <a:ea typeface="Spica Neue"/>
              </a:rPr>
              <a:t>Modéliser</a:t>
            </a:r>
            <a:endParaRPr lang="ja-JP" sz="3600" b="0" strike="noStrike" spc="-1">
              <a:solidFill>
                <a:srgbClr val="FFFFFF"/>
              </a:solidFill>
              <a:latin typeface="Crimson Text"/>
            </a:endParaRPr>
          </a:p>
        </p:txBody>
      </p:sp>
      <p:sp>
        <p:nvSpPr>
          <p:cNvPr id="1869" name="TextShape 6"/>
          <p:cNvSpPr txBox="1"/>
          <p:nvPr/>
        </p:nvSpPr>
        <p:spPr>
          <a:xfrm>
            <a:off x="1870560" y="5270760"/>
            <a:ext cx="7128360" cy="1334520"/>
          </a:xfrm>
          <a:prstGeom prst="rect">
            <a:avLst/>
          </a:prstGeom>
          <a:noFill/>
          <a:ln>
            <a:noFill/>
          </a:ln>
        </p:spPr>
        <p:txBody>
          <a:bodyPr lIns="163440" tIns="81720" rIns="163440" bIns="81720"/>
          <a:lstStyle/>
          <a:p>
            <a:pPr marL="342900" indent="-342900">
              <a:lnSpc>
                <a:spcPct val="100000"/>
              </a:lnSpc>
              <a:buFontTx/>
              <a:buChar char="-"/>
            </a:pPr>
            <a:r>
              <a:rPr lang="fr-FR" altLang="ja-JP" sz="2400" b="0" strike="noStrike" spc="-1" dirty="0" smtClean="0">
                <a:solidFill>
                  <a:srgbClr val="FFFFFF"/>
                </a:solidFill>
                <a:latin typeface="Crimson Text"/>
                <a:ea typeface="Spica Neue"/>
              </a:rPr>
              <a:t>Utiliser des outils mathématiques</a:t>
            </a:r>
          </a:p>
          <a:p>
            <a:pPr marL="342900" indent="-342900">
              <a:lnSpc>
                <a:spcPct val="100000"/>
              </a:lnSpc>
              <a:buFontTx/>
              <a:buChar char="-"/>
            </a:pPr>
            <a:r>
              <a:rPr lang="fr-FR" altLang="ja-JP" sz="2400" spc="-1" dirty="0" smtClean="0">
                <a:solidFill>
                  <a:srgbClr val="FFFFFF"/>
                </a:solidFill>
                <a:latin typeface="Crimson Text"/>
              </a:rPr>
              <a:t>Trouver la bonne opération</a:t>
            </a:r>
          </a:p>
          <a:p>
            <a:pPr marL="342900" indent="-342900">
              <a:lnSpc>
                <a:spcPct val="100000"/>
              </a:lnSpc>
              <a:buFontTx/>
              <a:buChar char="-"/>
            </a:pPr>
            <a:r>
              <a:rPr lang="fr-FR" altLang="ja-JP" sz="2400" b="0" strike="noStrike" spc="-1" dirty="0" smtClean="0">
                <a:solidFill>
                  <a:srgbClr val="FFFFFF"/>
                </a:solidFill>
                <a:latin typeface="Crimson Text"/>
              </a:rPr>
              <a:t>Utiliser des propriétés géométriques</a:t>
            </a:r>
            <a:endParaRPr lang="ja-JP" sz="2400" b="0" strike="noStrike" spc="-1" dirty="0">
              <a:solidFill>
                <a:srgbClr val="FFFFFF"/>
              </a:solidFill>
              <a:latin typeface="Crimson Text"/>
            </a:endParaRPr>
          </a:p>
        </p:txBody>
      </p:sp>
      <p:sp>
        <p:nvSpPr>
          <p:cNvPr id="1870" name="TextShape 7"/>
          <p:cNvSpPr txBox="1"/>
          <p:nvPr/>
        </p:nvSpPr>
        <p:spPr>
          <a:xfrm>
            <a:off x="1870560" y="6838200"/>
            <a:ext cx="7128360" cy="863640"/>
          </a:xfrm>
          <a:prstGeom prst="rect">
            <a:avLst/>
          </a:prstGeom>
          <a:noFill/>
          <a:ln>
            <a:noFill/>
          </a:ln>
        </p:spPr>
        <p:txBody>
          <a:bodyPr lIns="163440" tIns="81720" rIns="163440" bIns="81720" anchor="b"/>
          <a:lstStyle/>
          <a:p>
            <a:pPr>
              <a:lnSpc>
                <a:spcPct val="100000"/>
              </a:lnSpc>
            </a:pPr>
            <a:r>
              <a:rPr lang="ja-JP" sz="3600" b="0" strike="noStrike" spc="-1">
                <a:solidFill>
                  <a:srgbClr val="7BCFF5"/>
                </a:solidFill>
                <a:latin typeface="Crimson Text"/>
                <a:ea typeface="Spica Neue"/>
              </a:rPr>
              <a:t>Représenter</a:t>
            </a:r>
            <a:endParaRPr lang="ja-JP" sz="3600" b="0" strike="noStrike" spc="-1">
              <a:solidFill>
                <a:srgbClr val="FFFFFF"/>
              </a:solidFill>
              <a:latin typeface="Crimson Text"/>
            </a:endParaRPr>
          </a:p>
        </p:txBody>
      </p:sp>
      <p:sp>
        <p:nvSpPr>
          <p:cNvPr id="1871" name="TextShape 8"/>
          <p:cNvSpPr txBox="1"/>
          <p:nvPr/>
        </p:nvSpPr>
        <p:spPr>
          <a:xfrm>
            <a:off x="1870560" y="7558560"/>
            <a:ext cx="7541068" cy="1334520"/>
          </a:xfrm>
          <a:prstGeom prst="rect">
            <a:avLst/>
          </a:prstGeom>
          <a:noFill/>
          <a:ln>
            <a:noFill/>
          </a:ln>
        </p:spPr>
        <p:txBody>
          <a:bodyPr lIns="163440" tIns="81720" rIns="163440" bIns="81720"/>
          <a:lstStyle/>
          <a:p>
            <a:pPr marL="342900" indent="-342900">
              <a:lnSpc>
                <a:spcPct val="100000"/>
              </a:lnSpc>
              <a:buFontTx/>
              <a:buChar char="-"/>
            </a:pPr>
            <a:r>
              <a:rPr lang="fr-FR" altLang="ja-JP" sz="2400" b="0" strike="noStrike" spc="-1" dirty="0" smtClean="0">
                <a:solidFill>
                  <a:srgbClr val="FFFFFF"/>
                </a:solidFill>
                <a:latin typeface="Crimson Text"/>
                <a:ea typeface="Spica Neue"/>
              </a:rPr>
              <a:t>Dessiner, schématiser, etc.</a:t>
            </a:r>
          </a:p>
          <a:p>
            <a:pPr marL="342900" indent="-342900">
              <a:lnSpc>
                <a:spcPct val="100000"/>
              </a:lnSpc>
              <a:buFontTx/>
              <a:buChar char="-"/>
            </a:pPr>
            <a:r>
              <a:rPr lang="fr-FR" altLang="ja-JP" sz="2400" spc="-1" dirty="0" smtClean="0">
                <a:solidFill>
                  <a:srgbClr val="FFFFFF"/>
                </a:solidFill>
                <a:latin typeface="Crimson Text"/>
              </a:rPr>
              <a:t>Utiliser différentes représentations (ex : fractions)</a:t>
            </a:r>
          </a:p>
          <a:p>
            <a:pPr marL="342900" indent="-342900">
              <a:lnSpc>
                <a:spcPct val="100000"/>
              </a:lnSpc>
              <a:buFontTx/>
              <a:buChar char="-"/>
            </a:pPr>
            <a:r>
              <a:rPr lang="fr-FR" altLang="ja-JP" sz="2400" b="0" strike="noStrike" spc="-1" dirty="0" smtClean="0">
                <a:solidFill>
                  <a:srgbClr val="FFFFFF"/>
                </a:solidFill>
                <a:latin typeface="Crimson Text"/>
              </a:rPr>
              <a:t>Représenter des solides</a:t>
            </a:r>
            <a:endParaRPr lang="ja-JP" sz="2400" b="0" strike="noStrike" spc="-1" dirty="0">
              <a:solidFill>
                <a:srgbClr val="FFFFFF"/>
              </a:solidFill>
              <a:latin typeface="Crimson Text"/>
            </a:endParaRPr>
          </a:p>
        </p:txBody>
      </p:sp>
      <p:sp>
        <p:nvSpPr>
          <p:cNvPr id="1872" name="TextShape 9"/>
          <p:cNvSpPr txBox="1"/>
          <p:nvPr/>
        </p:nvSpPr>
        <p:spPr>
          <a:xfrm>
            <a:off x="10367280" y="2263320"/>
            <a:ext cx="7128360" cy="863640"/>
          </a:xfrm>
          <a:prstGeom prst="rect">
            <a:avLst/>
          </a:prstGeom>
          <a:noFill/>
          <a:ln>
            <a:noFill/>
          </a:ln>
        </p:spPr>
        <p:txBody>
          <a:bodyPr lIns="163440" tIns="81720" rIns="163440" bIns="81720" anchor="b"/>
          <a:lstStyle/>
          <a:p>
            <a:pPr>
              <a:lnSpc>
                <a:spcPct val="100000"/>
              </a:lnSpc>
            </a:pPr>
            <a:r>
              <a:rPr lang="ja-JP" sz="3600" b="0" strike="noStrike" spc="-1">
                <a:solidFill>
                  <a:srgbClr val="7BCFF5"/>
                </a:solidFill>
                <a:latin typeface="Crimson Text"/>
                <a:ea typeface="Spica Neue"/>
              </a:rPr>
              <a:t>Calculer</a:t>
            </a:r>
            <a:endParaRPr lang="ja-JP" sz="3600" b="0" strike="noStrike" spc="-1">
              <a:solidFill>
                <a:srgbClr val="FFFFFF"/>
              </a:solidFill>
              <a:latin typeface="Crimson Text"/>
            </a:endParaRPr>
          </a:p>
        </p:txBody>
      </p:sp>
      <p:sp>
        <p:nvSpPr>
          <p:cNvPr id="1873" name="TextShape 10"/>
          <p:cNvSpPr txBox="1"/>
          <p:nvPr/>
        </p:nvSpPr>
        <p:spPr>
          <a:xfrm>
            <a:off x="10367280" y="2983320"/>
            <a:ext cx="7128360" cy="1334520"/>
          </a:xfrm>
          <a:prstGeom prst="rect">
            <a:avLst/>
          </a:prstGeom>
          <a:noFill/>
          <a:ln>
            <a:noFill/>
          </a:ln>
        </p:spPr>
        <p:txBody>
          <a:bodyPr lIns="163440" tIns="81720" rIns="163440" bIns="81720"/>
          <a:lstStyle/>
          <a:p>
            <a:pPr marL="342900" indent="-342900">
              <a:lnSpc>
                <a:spcPct val="100000"/>
              </a:lnSpc>
              <a:buFontTx/>
              <a:buChar char="-"/>
            </a:pPr>
            <a:r>
              <a:rPr lang="fr-FR" altLang="ja-JP" sz="2400" b="0" strike="noStrike" spc="-1" dirty="0" smtClean="0">
                <a:solidFill>
                  <a:srgbClr val="FFFFFF"/>
                </a:solidFill>
                <a:latin typeface="Crimson Text"/>
                <a:ea typeface="Spica Neue"/>
              </a:rPr>
              <a:t>Calculer avec des nombres</a:t>
            </a:r>
          </a:p>
          <a:p>
            <a:pPr marL="342900" indent="-342900">
              <a:lnSpc>
                <a:spcPct val="100000"/>
              </a:lnSpc>
              <a:buFontTx/>
              <a:buChar char="-"/>
            </a:pPr>
            <a:r>
              <a:rPr lang="fr-FR" altLang="ja-JP" sz="2400" spc="-1" dirty="0" smtClean="0">
                <a:solidFill>
                  <a:srgbClr val="FFFFFF"/>
                </a:solidFill>
                <a:latin typeface="Crimson Text"/>
                <a:ea typeface="Spica Neue"/>
              </a:rPr>
              <a:t>Contrôler la vraisemblance de ses résultats</a:t>
            </a:r>
          </a:p>
          <a:p>
            <a:pPr marL="342900" indent="-342900">
              <a:lnSpc>
                <a:spcPct val="100000"/>
              </a:lnSpc>
              <a:buFontTx/>
              <a:buChar char="-"/>
            </a:pPr>
            <a:r>
              <a:rPr lang="fr-FR" altLang="ja-JP" sz="2400" spc="-1" dirty="0" smtClean="0">
                <a:solidFill>
                  <a:srgbClr val="FFFFFF"/>
                </a:solidFill>
                <a:latin typeface="Crimson Text"/>
                <a:ea typeface="Spica Neue"/>
              </a:rPr>
              <a:t>Utiliser la calculatrice</a:t>
            </a:r>
            <a:endParaRPr lang="fr-FR" altLang="ja-JP" sz="2400" spc="-1" dirty="0">
              <a:solidFill>
                <a:srgbClr val="FFFFFF"/>
              </a:solidFill>
              <a:latin typeface="Crimson Text"/>
              <a:ea typeface="Spica Neue"/>
            </a:endParaRPr>
          </a:p>
          <a:p>
            <a:pPr marL="342900" indent="-342900">
              <a:lnSpc>
                <a:spcPct val="100000"/>
              </a:lnSpc>
              <a:buFontTx/>
              <a:buChar char="-"/>
            </a:pPr>
            <a:endParaRPr lang="ja-JP" sz="2400" b="0" strike="noStrike" spc="-1" dirty="0">
              <a:solidFill>
                <a:srgbClr val="FFFFFF"/>
              </a:solidFill>
              <a:latin typeface="Crimson Text"/>
            </a:endParaRPr>
          </a:p>
        </p:txBody>
      </p:sp>
      <p:sp>
        <p:nvSpPr>
          <p:cNvPr id="1874" name="TextShape 11"/>
          <p:cNvSpPr txBox="1"/>
          <p:nvPr/>
        </p:nvSpPr>
        <p:spPr>
          <a:xfrm>
            <a:off x="10367280" y="4550760"/>
            <a:ext cx="7128360" cy="863640"/>
          </a:xfrm>
          <a:prstGeom prst="rect">
            <a:avLst/>
          </a:prstGeom>
          <a:noFill/>
          <a:ln>
            <a:noFill/>
          </a:ln>
        </p:spPr>
        <p:txBody>
          <a:bodyPr lIns="163440" tIns="81720" rIns="163440" bIns="81720" anchor="b"/>
          <a:lstStyle/>
          <a:p>
            <a:pPr>
              <a:lnSpc>
                <a:spcPct val="100000"/>
              </a:lnSpc>
            </a:pPr>
            <a:r>
              <a:rPr lang="ja-JP" sz="3600" b="0" strike="noStrike" spc="-1">
                <a:solidFill>
                  <a:srgbClr val="7BCFF5"/>
                </a:solidFill>
                <a:latin typeface="Crimson Text"/>
                <a:ea typeface="Spica Neue"/>
              </a:rPr>
              <a:t>Raisonner</a:t>
            </a:r>
            <a:endParaRPr lang="ja-JP" sz="3600" b="0" strike="noStrike" spc="-1">
              <a:solidFill>
                <a:srgbClr val="FFFFFF"/>
              </a:solidFill>
              <a:latin typeface="Crimson Text"/>
            </a:endParaRPr>
          </a:p>
        </p:txBody>
      </p:sp>
      <p:sp>
        <p:nvSpPr>
          <p:cNvPr id="1875" name="TextShape 12"/>
          <p:cNvSpPr txBox="1"/>
          <p:nvPr/>
        </p:nvSpPr>
        <p:spPr>
          <a:xfrm>
            <a:off x="10367280" y="5270760"/>
            <a:ext cx="7128360" cy="1334520"/>
          </a:xfrm>
          <a:prstGeom prst="rect">
            <a:avLst/>
          </a:prstGeom>
          <a:noFill/>
          <a:ln>
            <a:noFill/>
          </a:ln>
        </p:spPr>
        <p:txBody>
          <a:bodyPr lIns="163440" tIns="81720" rIns="163440" bIns="81720"/>
          <a:lstStyle/>
          <a:p>
            <a:pPr marL="342900" indent="-342900">
              <a:lnSpc>
                <a:spcPct val="100000"/>
              </a:lnSpc>
              <a:buFontTx/>
              <a:buChar char="-"/>
            </a:pPr>
            <a:r>
              <a:rPr lang="fr-FR" altLang="ja-JP" sz="2400" b="0" strike="noStrike" spc="-1" dirty="0" smtClean="0">
                <a:solidFill>
                  <a:srgbClr val="FFFFFF"/>
                </a:solidFill>
                <a:latin typeface="Crimson Text"/>
                <a:ea typeface="Spica Neue"/>
              </a:rPr>
              <a:t>Organiser des données multiples</a:t>
            </a:r>
          </a:p>
          <a:p>
            <a:pPr marL="342900" indent="-342900">
              <a:lnSpc>
                <a:spcPct val="100000"/>
              </a:lnSpc>
              <a:buFontTx/>
              <a:buChar char="-"/>
            </a:pPr>
            <a:r>
              <a:rPr lang="fr-FR" altLang="ja-JP" sz="2400" spc="-1" dirty="0" smtClean="0">
                <a:solidFill>
                  <a:srgbClr val="FFFFFF"/>
                </a:solidFill>
                <a:latin typeface="Crimson Text"/>
                <a:ea typeface="Spica Neue"/>
              </a:rPr>
              <a:t>Progresser dans une investigation</a:t>
            </a:r>
          </a:p>
          <a:p>
            <a:pPr marL="342900" indent="-342900">
              <a:lnSpc>
                <a:spcPct val="100000"/>
              </a:lnSpc>
              <a:buFontTx/>
              <a:buChar char="-"/>
            </a:pPr>
            <a:r>
              <a:rPr lang="fr-FR" altLang="ja-JP" sz="2400" b="0" strike="noStrike" spc="-1" dirty="0" smtClean="0">
                <a:solidFill>
                  <a:srgbClr val="FFFFFF"/>
                </a:solidFill>
                <a:latin typeface="Crimson Text"/>
                <a:ea typeface="Spica Neue"/>
              </a:rPr>
              <a:t>Justifier la validité de ses informations</a:t>
            </a:r>
          </a:p>
        </p:txBody>
      </p:sp>
      <p:sp>
        <p:nvSpPr>
          <p:cNvPr id="1876" name="TextShape 13"/>
          <p:cNvSpPr txBox="1"/>
          <p:nvPr/>
        </p:nvSpPr>
        <p:spPr>
          <a:xfrm>
            <a:off x="10367280" y="6838200"/>
            <a:ext cx="7128360" cy="863640"/>
          </a:xfrm>
          <a:prstGeom prst="rect">
            <a:avLst/>
          </a:prstGeom>
          <a:noFill/>
          <a:ln>
            <a:noFill/>
          </a:ln>
        </p:spPr>
        <p:txBody>
          <a:bodyPr lIns="163440" tIns="81720" rIns="163440" bIns="81720" anchor="b"/>
          <a:lstStyle/>
          <a:p>
            <a:pPr>
              <a:lnSpc>
                <a:spcPct val="100000"/>
              </a:lnSpc>
            </a:pPr>
            <a:r>
              <a:rPr lang="ja-JP" sz="3600" b="0" strike="noStrike" spc="-1">
                <a:solidFill>
                  <a:srgbClr val="7BCFF5"/>
                </a:solidFill>
                <a:latin typeface="Crimson Text"/>
                <a:ea typeface="Spica Neue"/>
              </a:rPr>
              <a:t>Communiquer</a:t>
            </a:r>
            <a:endParaRPr lang="ja-JP" sz="3600" b="0" strike="noStrike" spc="-1">
              <a:solidFill>
                <a:srgbClr val="FFFFFF"/>
              </a:solidFill>
              <a:latin typeface="Crimson Text"/>
            </a:endParaRPr>
          </a:p>
        </p:txBody>
      </p:sp>
      <p:sp>
        <p:nvSpPr>
          <p:cNvPr id="1877" name="TextShape 14"/>
          <p:cNvSpPr txBox="1"/>
          <p:nvPr/>
        </p:nvSpPr>
        <p:spPr>
          <a:xfrm>
            <a:off x="10367280" y="7558560"/>
            <a:ext cx="7496974" cy="1334520"/>
          </a:xfrm>
          <a:prstGeom prst="rect">
            <a:avLst/>
          </a:prstGeom>
          <a:noFill/>
          <a:ln>
            <a:noFill/>
          </a:ln>
        </p:spPr>
        <p:txBody>
          <a:bodyPr lIns="163440" tIns="81720" rIns="163440" bIns="81720"/>
          <a:lstStyle/>
          <a:p>
            <a:pPr marL="342900" indent="-342900">
              <a:lnSpc>
                <a:spcPct val="100000"/>
              </a:lnSpc>
              <a:buFontTx/>
              <a:buChar char="-"/>
            </a:pPr>
            <a:r>
              <a:rPr lang="fr-FR" altLang="ja-JP" sz="2400" spc="-1" dirty="0" smtClean="0">
                <a:solidFill>
                  <a:srgbClr val="FFFFFF"/>
                </a:solidFill>
                <a:latin typeface="Crimson Text"/>
                <a:ea typeface="Spica Neue"/>
              </a:rPr>
              <a:t>Utiliser </a:t>
            </a:r>
            <a:r>
              <a:rPr lang="fr-FR" altLang="ja-JP" sz="2400" spc="-1" dirty="0">
                <a:solidFill>
                  <a:srgbClr val="FFFFFF"/>
                </a:solidFill>
                <a:latin typeface="Crimson Text"/>
                <a:ea typeface="Spica Neue"/>
              </a:rPr>
              <a:t>progressivement un vocabulaire </a:t>
            </a:r>
            <a:r>
              <a:rPr lang="fr-FR" altLang="ja-JP" sz="2400" spc="-1" dirty="0" smtClean="0">
                <a:solidFill>
                  <a:srgbClr val="FFFFFF"/>
                </a:solidFill>
                <a:latin typeface="Crimson Text"/>
                <a:ea typeface="Spica Neue"/>
              </a:rPr>
              <a:t>adéquat</a:t>
            </a:r>
          </a:p>
          <a:p>
            <a:pPr marL="342900" indent="-342900">
              <a:lnSpc>
                <a:spcPct val="100000"/>
              </a:lnSpc>
              <a:buFontTx/>
              <a:buChar char="-"/>
            </a:pPr>
            <a:r>
              <a:rPr lang="fr-FR" altLang="ja-JP" sz="2400" spc="-1" dirty="0">
                <a:solidFill>
                  <a:srgbClr val="FFFFFF"/>
                </a:solidFill>
                <a:latin typeface="Crimson Text"/>
              </a:rPr>
              <a:t>Expliquer sa démarche ou son raisonnement</a:t>
            </a:r>
            <a:endParaRPr lang="ja-JP" sz="2400" b="0" strike="noStrike" spc="-1" dirty="0">
              <a:solidFill>
                <a:srgbClr val="FFFFFF"/>
              </a:solidFill>
              <a:latin typeface="Crimson Text"/>
            </a:endParaRPr>
          </a:p>
        </p:txBody>
      </p:sp>
    </p:spTree>
  </p:cSld>
  <p:clrMapOvr>
    <a:masterClrMapping/>
  </p:clrMapOvr>
  <p:transition spd="slow" advTm="6000">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ja-JP" sz="5400" b="0" strike="noStrike" spc="-1" dirty="0">
                <a:solidFill>
                  <a:srgbClr val="FFFFFF"/>
                </a:solidFill>
                <a:latin typeface="Crimson Text"/>
                <a:ea typeface="Spica Neue"/>
              </a:rPr>
              <a:t>3 COM</a:t>
            </a:r>
            <a:r>
              <a:rPr lang="ja-JP" sz="5400" b="0" strike="noStrike" spc="-1" dirty="0">
                <a:solidFill>
                  <a:schemeClr val="bg1"/>
                </a:solidFill>
                <a:latin typeface="Crimson Text"/>
                <a:ea typeface="Spica Neue"/>
              </a:rPr>
              <a:t>P</a:t>
            </a:r>
            <a:r>
              <a:rPr lang="ja-JP" sz="5400" b="0" strike="noStrike" spc="-1" dirty="0">
                <a:solidFill>
                  <a:srgbClr val="7BCFF5"/>
                </a:solidFill>
                <a:latin typeface="Crimson Text"/>
                <a:ea typeface="Spica Neue"/>
              </a:rPr>
              <a:t>É</a:t>
            </a:r>
            <a:r>
              <a:rPr lang="ja-JP" sz="5400" b="0" strike="noStrike" spc="-1" dirty="0">
                <a:solidFill>
                  <a:srgbClr val="FFFFFF"/>
                </a:solidFill>
                <a:latin typeface="Crimson Text"/>
                <a:ea typeface="Spica Neue"/>
              </a:rPr>
              <a:t>TENCES A PRIVI</a:t>
            </a:r>
            <a:r>
              <a:rPr lang="ja-JP" sz="5400" b="0" strike="noStrike" spc="-1" dirty="0" smtClean="0">
                <a:solidFill>
                  <a:srgbClr val="FFFFFF"/>
                </a:solidFill>
                <a:latin typeface="Crimson Text"/>
                <a:ea typeface="Spica Neue"/>
              </a:rPr>
              <a:t>L</a:t>
            </a:r>
            <a:r>
              <a:rPr lang="fr-FR" altLang="ja-JP" sz="5400" b="0" strike="noStrike" spc="-1" dirty="0" smtClean="0">
                <a:solidFill>
                  <a:srgbClr val="FFFFFF"/>
                </a:solidFill>
                <a:latin typeface="Crimson Text"/>
                <a:ea typeface="Spica Neue"/>
              </a:rPr>
              <a:t>É</a:t>
            </a:r>
            <a:r>
              <a:rPr lang="ja-JP" sz="5400" b="0" strike="noStrike" spc="-1" dirty="0" smtClean="0">
                <a:solidFill>
                  <a:srgbClr val="FFFFFF"/>
                </a:solidFill>
                <a:latin typeface="Crimson Text"/>
                <a:ea typeface="Spica Neue"/>
              </a:rPr>
              <a:t>G</a:t>
            </a:r>
            <a:r>
              <a:rPr lang="ja-JP" sz="5400" b="0" strike="noStrike" spc="-1" dirty="0">
                <a:solidFill>
                  <a:srgbClr val="FFFFFF"/>
                </a:solidFill>
                <a:latin typeface="Crimson Text"/>
                <a:ea typeface="Spica Neue"/>
              </a:rPr>
              <a:t>IER</a:t>
            </a:r>
            <a:endParaRPr lang="ja-JP" sz="5400" b="0" strike="noStrike" spc="-1" dirty="0">
              <a:solidFill>
                <a:srgbClr val="FFFFFF"/>
              </a:solidFill>
              <a:latin typeface="Crimson Text"/>
            </a:endParaRPr>
          </a:p>
        </p:txBody>
      </p:sp>
      <p:sp>
        <p:nvSpPr>
          <p:cNvPr id="1880" name="TextShape 3"/>
          <p:cNvSpPr txBox="1"/>
          <p:nvPr/>
        </p:nvSpPr>
        <p:spPr>
          <a:xfrm>
            <a:off x="2520400" y="2343602"/>
            <a:ext cx="7111001" cy="863640"/>
          </a:xfrm>
          <a:prstGeom prst="rect">
            <a:avLst/>
          </a:prstGeom>
          <a:noFill/>
          <a:ln>
            <a:noFill/>
          </a:ln>
        </p:spPr>
        <p:txBody>
          <a:bodyPr lIns="163440" tIns="81720" rIns="163440" bIns="81720" anchor="b"/>
          <a:lstStyle/>
          <a:p>
            <a:pPr>
              <a:lnSpc>
                <a:spcPct val="100000"/>
              </a:lnSpc>
            </a:pPr>
            <a:r>
              <a:rPr lang="ja-JP" sz="4000" b="0" strike="noStrike" spc="-1" dirty="0">
                <a:solidFill>
                  <a:srgbClr val="7BCFF5"/>
                </a:solidFill>
                <a:latin typeface="Crimson Text"/>
                <a:ea typeface="Spica Neue"/>
              </a:rPr>
              <a:t>Représenter</a:t>
            </a:r>
            <a:endParaRPr lang="ja-JP" sz="4000" b="0" strike="noStrike" spc="-1" dirty="0">
              <a:solidFill>
                <a:srgbClr val="FFFFFF"/>
              </a:solidFill>
              <a:latin typeface="Crimson Text"/>
            </a:endParaRPr>
          </a:p>
        </p:txBody>
      </p:sp>
      <p:sp>
        <p:nvSpPr>
          <p:cNvPr id="1881" name="TextShape 4"/>
          <p:cNvSpPr txBox="1"/>
          <p:nvPr/>
        </p:nvSpPr>
        <p:spPr>
          <a:xfrm>
            <a:off x="2520400" y="3247422"/>
            <a:ext cx="6696360" cy="1223640"/>
          </a:xfrm>
          <a:prstGeom prst="rect">
            <a:avLst/>
          </a:prstGeom>
          <a:noFill/>
          <a:ln>
            <a:noFill/>
          </a:ln>
        </p:spPr>
        <p:txBody>
          <a:bodyPr lIns="163440" tIns="81720" rIns="163440" bIns="81720"/>
          <a:lstStyle/>
          <a:p>
            <a:pPr algn="just">
              <a:lnSpc>
                <a:spcPct val="100000"/>
              </a:lnSpc>
            </a:pPr>
            <a:r>
              <a:rPr lang="fr-FR" altLang="ja-JP" sz="2800" b="0" strike="noStrike" spc="-1" dirty="0" smtClean="0">
                <a:solidFill>
                  <a:srgbClr val="FFFFFF"/>
                </a:solidFill>
                <a:latin typeface="Crimson Text"/>
                <a:ea typeface="Spica Neue"/>
              </a:rPr>
              <a:t>Dessiner, schématiser, afin de mieux comprendre la situation.</a:t>
            </a:r>
            <a:endParaRPr lang="ja-JP" sz="2800" b="0" strike="noStrike" spc="-1" dirty="0">
              <a:solidFill>
                <a:srgbClr val="FFFFFF"/>
              </a:solidFill>
              <a:latin typeface="Crimson Text"/>
            </a:endParaRPr>
          </a:p>
        </p:txBody>
      </p:sp>
      <p:sp>
        <p:nvSpPr>
          <p:cNvPr id="1882" name="TextShape 5"/>
          <p:cNvSpPr txBox="1"/>
          <p:nvPr/>
        </p:nvSpPr>
        <p:spPr>
          <a:xfrm>
            <a:off x="2520400" y="4471062"/>
            <a:ext cx="6912360" cy="863640"/>
          </a:xfrm>
          <a:prstGeom prst="rect">
            <a:avLst/>
          </a:prstGeom>
          <a:noFill/>
          <a:ln>
            <a:noFill/>
          </a:ln>
        </p:spPr>
        <p:txBody>
          <a:bodyPr lIns="163440" tIns="81720" rIns="163440" bIns="81720" anchor="b"/>
          <a:lstStyle/>
          <a:p>
            <a:pPr>
              <a:lnSpc>
                <a:spcPct val="100000"/>
              </a:lnSpc>
            </a:pPr>
            <a:r>
              <a:rPr lang="ja-JP" sz="4000" b="0" strike="noStrike" spc="-1" dirty="0">
                <a:solidFill>
                  <a:srgbClr val="7BCFF5"/>
                </a:solidFill>
                <a:latin typeface="Crimson Text"/>
                <a:ea typeface="Spica Neue"/>
              </a:rPr>
              <a:t>Modéliser</a:t>
            </a:r>
            <a:endParaRPr lang="ja-JP" sz="4000" b="0" strike="noStrike" spc="-1" dirty="0">
              <a:solidFill>
                <a:srgbClr val="FFFFFF"/>
              </a:solidFill>
              <a:latin typeface="Crimson Text"/>
            </a:endParaRPr>
          </a:p>
        </p:txBody>
      </p:sp>
      <p:sp>
        <p:nvSpPr>
          <p:cNvPr id="1883" name="TextShape 6"/>
          <p:cNvSpPr txBox="1"/>
          <p:nvPr/>
        </p:nvSpPr>
        <p:spPr>
          <a:xfrm>
            <a:off x="2520400" y="5332942"/>
            <a:ext cx="6696360" cy="1223640"/>
          </a:xfrm>
          <a:prstGeom prst="rect">
            <a:avLst/>
          </a:prstGeom>
          <a:noFill/>
          <a:ln>
            <a:noFill/>
          </a:ln>
        </p:spPr>
        <p:txBody>
          <a:bodyPr lIns="163440" tIns="81720" rIns="163440" bIns="81720"/>
          <a:lstStyle/>
          <a:p>
            <a:pPr algn="just">
              <a:lnSpc>
                <a:spcPct val="100000"/>
              </a:lnSpc>
            </a:pPr>
            <a:r>
              <a:rPr lang="fr-FR" altLang="ja-JP" sz="2800" b="0" strike="noStrike" spc="-1" dirty="0" smtClean="0">
                <a:solidFill>
                  <a:srgbClr val="FFFFFF"/>
                </a:solidFill>
                <a:latin typeface="Crimson Text"/>
                <a:ea typeface="Spica Neue"/>
              </a:rPr>
              <a:t>Transformer un énoncé en français dans un langage mathématiques.</a:t>
            </a:r>
          </a:p>
          <a:p>
            <a:pPr algn="just">
              <a:lnSpc>
                <a:spcPct val="100000"/>
              </a:lnSpc>
            </a:pPr>
            <a:r>
              <a:rPr lang="fr-FR" altLang="ja-JP" sz="2400" b="0" i="1" strike="noStrike" spc="-1" dirty="0" smtClean="0">
                <a:solidFill>
                  <a:srgbClr val="FFFF66"/>
                </a:solidFill>
                <a:latin typeface="Crimson Text"/>
                <a:ea typeface="Spica Neue"/>
              </a:rPr>
              <a:t>Etape qui permet de trouver le résultat (opération, schéma « réel », etc.)</a:t>
            </a:r>
            <a:endParaRPr lang="ja-JP" sz="2400" b="0" i="1" strike="noStrike" spc="-1" dirty="0">
              <a:solidFill>
                <a:srgbClr val="FFFF66"/>
              </a:solidFill>
              <a:latin typeface="Crimson Text"/>
            </a:endParaRPr>
          </a:p>
        </p:txBody>
      </p:sp>
      <p:sp>
        <p:nvSpPr>
          <p:cNvPr id="1884" name="TextShape 7"/>
          <p:cNvSpPr txBox="1"/>
          <p:nvPr/>
        </p:nvSpPr>
        <p:spPr>
          <a:xfrm>
            <a:off x="2520400" y="7418462"/>
            <a:ext cx="6912360" cy="863640"/>
          </a:xfrm>
          <a:prstGeom prst="rect">
            <a:avLst/>
          </a:prstGeom>
          <a:noFill/>
          <a:ln>
            <a:noFill/>
          </a:ln>
        </p:spPr>
        <p:txBody>
          <a:bodyPr lIns="163440" tIns="81720" rIns="163440" bIns="81720" anchor="b"/>
          <a:lstStyle/>
          <a:p>
            <a:pPr>
              <a:lnSpc>
                <a:spcPct val="100000"/>
              </a:lnSpc>
            </a:pPr>
            <a:r>
              <a:rPr lang="ja-JP" sz="4000" b="0" strike="noStrike" spc="-1" dirty="0">
                <a:solidFill>
                  <a:srgbClr val="7BCFF5"/>
                </a:solidFill>
                <a:latin typeface="Crimson Text"/>
                <a:ea typeface="Spica Neue"/>
              </a:rPr>
              <a:t>Calculer</a:t>
            </a:r>
            <a:endParaRPr lang="ja-JP" sz="4000" b="0" strike="noStrike" spc="-1" dirty="0">
              <a:solidFill>
                <a:srgbClr val="FFFFFF"/>
              </a:solidFill>
              <a:latin typeface="Crimson Text"/>
            </a:endParaRPr>
          </a:p>
        </p:txBody>
      </p:sp>
      <p:sp>
        <p:nvSpPr>
          <p:cNvPr id="1885" name="TextShape 8"/>
          <p:cNvSpPr txBox="1"/>
          <p:nvPr/>
        </p:nvSpPr>
        <p:spPr>
          <a:xfrm>
            <a:off x="2520400" y="8282102"/>
            <a:ext cx="6696360" cy="1223640"/>
          </a:xfrm>
          <a:prstGeom prst="rect">
            <a:avLst/>
          </a:prstGeom>
          <a:noFill/>
          <a:ln>
            <a:noFill/>
          </a:ln>
        </p:spPr>
        <p:txBody>
          <a:bodyPr lIns="163440" tIns="81720" rIns="163440" bIns="81720"/>
          <a:lstStyle/>
          <a:p>
            <a:pPr>
              <a:lnSpc>
                <a:spcPct val="100000"/>
              </a:lnSpc>
            </a:pPr>
            <a:r>
              <a:rPr lang="fr-FR" altLang="ja-JP" sz="2800" b="0" strike="noStrike" spc="-1" dirty="0" smtClean="0">
                <a:solidFill>
                  <a:srgbClr val="FFFFFF"/>
                </a:solidFill>
                <a:latin typeface="Crimson Text"/>
                <a:ea typeface="Spica Neue"/>
              </a:rPr>
              <a:t>Réaliser la technique opératoire.</a:t>
            </a:r>
            <a:endParaRPr lang="ja-JP" sz="2800" b="0" strike="noStrike" spc="-1" dirty="0">
              <a:solidFill>
                <a:srgbClr val="FFFFFF"/>
              </a:solidFill>
              <a:latin typeface="Crimson Text"/>
            </a:endParaRPr>
          </a:p>
        </p:txBody>
      </p:sp>
      <p:pic>
        <p:nvPicPr>
          <p:cNvPr id="1886" name="Image 11"/>
          <p:cNvPicPr/>
          <p:nvPr/>
        </p:nvPicPr>
        <p:blipFill>
          <a:blip r:embed="rId3"/>
          <a:stretch/>
        </p:blipFill>
        <p:spPr>
          <a:xfrm>
            <a:off x="9631401" y="1233720"/>
            <a:ext cx="8655011" cy="9053280"/>
          </a:xfrm>
          <a:prstGeom prst="rect">
            <a:avLst/>
          </a:prstGeom>
          <a:ln>
            <a:noFill/>
          </a:ln>
        </p:spPr>
      </p:pic>
    </p:spTree>
  </p:cSld>
  <p:clrMapOvr>
    <a:masterClrMapping/>
  </p:clrMapOvr>
  <p:transition spd="slow" advTm="4000">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7" name="Espace réservé pour une image  13"/>
          <p:cNvPicPr/>
          <p:nvPr/>
        </p:nvPicPr>
        <p:blipFill>
          <a:blip r:embed="rId3"/>
          <a:stretch/>
        </p:blipFill>
        <p:spPr>
          <a:xfrm>
            <a:off x="502200" y="312798"/>
            <a:ext cx="9980280" cy="3721680"/>
          </a:xfrm>
          <a:prstGeom prst="rect">
            <a:avLst/>
          </a:prstGeom>
          <a:ln>
            <a:solidFill>
              <a:schemeClr val="tx1"/>
            </a:solidFill>
          </a:ln>
        </p:spPr>
      </p:pic>
      <p:pic>
        <p:nvPicPr>
          <p:cNvPr id="1888" name="Espace réservé pour une image  17"/>
          <p:cNvPicPr/>
          <p:nvPr/>
        </p:nvPicPr>
        <p:blipFill>
          <a:blip r:embed="rId4"/>
          <a:stretch/>
        </p:blipFill>
        <p:spPr>
          <a:xfrm>
            <a:off x="502200" y="4407120"/>
            <a:ext cx="6040080" cy="5489640"/>
          </a:xfrm>
          <a:prstGeom prst="rect">
            <a:avLst/>
          </a:prstGeom>
          <a:ln>
            <a:solidFill>
              <a:schemeClr val="tx1"/>
            </a:solidFill>
          </a:ln>
        </p:spPr>
      </p:pic>
      <p:pic>
        <p:nvPicPr>
          <p:cNvPr id="1889" name="Espace réservé pour une image  15"/>
          <p:cNvPicPr/>
          <p:nvPr/>
        </p:nvPicPr>
        <p:blipFill>
          <a:blip r:embed="rId5"/>
          <a:stretch/>
        </p:blipFill>
        <p:spPr>
          <a:xfrm>
            <a:off x="7023600" y="4398120"/>
            <a:ext cx="2698560" cy="2382480"/>
          </a:xfrm>
          <a:prstGeom prst="rect">
            <a:avLst/>
          </a:prstGeom>
          <a:ln>
            <a:solidFill>
              <a:schemeClr val="tx1"/>
            </a:solidFill>
          </a:ln>
        </p:spPr>
      </p:pic>
      <p:sp>
        <p:nvSpPr>
          <p:cNvPr id="1890" name="TextShape 1"/>
          <p:cNvSpPr txBox="1"/>
          <p:nvPr/>
        </p:nvSpPr>
        <p:spPr>
          <a:xfrm>
            <a:off x="10272769" y="4905540"/>
            <a:ext cx="8280720" cy="1367640"/>
          </a:xfrm>
          <a:prstGeom prst="rect">
            <a:avLst/>
          </a:prstGeom>
          <a:noFill/>
          <a:ln>
            <a:noFill/>
          </a:ln>
        </p:spPr>
        <p:txBody>
          <a:bodyPr lIns="163440" tIns="81720" rIns="163440" bIns="81720" anchor="b"/>
          <a:lstStyle/>
          <a:p>
            <a:pPr>
              <a:lnSpc>
                <a:spcPct val="100000"/>
              </a:lnSpc>
            </a:pPr>
            <a:r>
              <a:rPr lang="ja-JP" sz="7200" b="0" strike="noStrike" spc="-1" dirty="0">
                <a:solidFill>
                  <a:srgbClr val="FFFFFF"/>
                </a:solidFill>
                <a:latin typeface="Crimson Text"/>
                <a:ea typeface="Spica Neue"/>
              </a:rPr>
              <a:t>REPR</a:t>
            </a:r>
            <a:r>
              <a:rPr lang="ja-JP" sz="7200" b="0" strike="noStrike" spc="-1" dirty="0">
                <a:solidFill>
                  <a:srgbClr val="00B0F0"/>
                </a:solidFill>
                <a:latin typeface="Crimson Text"/>
                <a:ea typeface="Spica Neue"/>
              </a:rPr>
              <a:t>É</a:t>
            </a:r>
            <a:r>
              <a:rPr lang="ja-JP" sz="7200" b="0" strike="noStrike" spc="-1" dirty="0">
                <a:solidFill>
                  <a:srgbClr val="FFFFFF"/>
                </a:solidFill>
                <a:latin typeface="Crimson Text"/>
                <a:ea typeface="Spica Neue"/>
              </a:rPr>
              <a:t>SENTER</a:t>
            </a:r>
            <a:endParaRPr lang="ja-JP" sz="7200" b="0" strike="noStrike" spc="-1" dirty="0">
              <a:solidFill>
                <a:srgbClr val="FFFFFF"/>
              </a:solidFill>
              <a:latin typeface="Crimson Text"/>
            </a:endParaRPr>
          </a:p>
        </p:txBody>
      </p:sp>
      <p:pic>
        <p:nvPicPr>
          <p:cNvPr id="1892" name="Espace réservé pour une image  16"/>
          <p:cNvPicPr/>
          <p:nvPr/>
        </p:nvPicPr>
        <p:blipFill rotWithShape="1">
          <a:blip r:embed="rId6"/>
          <a:srcRect r="50412"/>
          <a:stretch/>
        </p:blipFill>
        <p:spPr>
          <a:xfrm>
            <a:off x="10955701" y="312798"/>
            <a:ext cx="6914856" cy="3716943"/>
          </a:xfrm>
          <a:prstGeom prst="rect">
            <a:avLst/>
          </a:prstGeom>
          <a:ln>
            <a:solidFill>
              <a:schemeClr val="tx1"/>
            </a:solidFill>
          </a:ln>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1241" y="7015320"/>
            <a:ext cx="11039316" cy="2905134"/>
          </a:xfrm>
          <a:prstGeom prst="rect">
            <a:avLst/>
          </a:prstGeom>
        </p:spPr>
      </p:pic>
    </p:spTree>
  </p:cSld>
  <p:clrMapOvr>
    <a:masterClrMapping/>
  </p:clrMapOvr>
  <p:transition spd="slow" advTm="7000">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REPR</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SENTER</a:t>
            </a:r>
            <a:endParaRPr lang="ja-JP" sz="5400" b="0" strike="noStrike" spc="-1" dirty="0">
              <a:solidFill>
                <a:srgbClr val="FFFFFF"/>
              </a:solidFill>
              <a:latin typeface="Crimson Text"/>
            </a:endParaRPr>
          </a:p>
        </p:txBody>
      </p:sp>
      <p:sp>
        <p:nvSpPr>
          <p:cNvPr id="1897" name="TextShape 2"/>
          <p:cNvSpPr txBox="1"/>
          <p:nvPr/>
        </p:nvSpPr>
        <p:spPr>
          <a:xfrm>
            <a:off x="790200" y="1182960"/>
            <a:ext cx="16273080" cy="575640"/>
          </a:xfrm>
          <a:prstGeom prst="rect">
            <a:avLst/>
          </a:prstGeom>
          <a:noFill/>
          <a:ln>
            <a:noFill/>
          </a:ln>
        </p:spPr>
        <p:txBody>
          <a:bodyPr lIns="163440" tIns="81720" rIns="163440" bIns="81720">
            <a:noAutofit/>
          </a:bodyPr>
          <a:lstStyle/>
          <a:p>
            <a:pPr>
              <a:lnSpc>
                <a:spcPct val="100000"/>
              </a:lnSpc>
            </a:pPr>
            <a:r>
              <a:rPr lang="fr-FR" altLang="ja-JP" sz="4000" spc="-1" dirty="0" smtClean="0">
                <a:solidFill>
                  <a:srgbClr val="FFFFFF"/>
                </a:solidFill>
                <a:latin typeface="Crimson Text"/>
              </a:rPr>
              <a:t>Le modèle en barres</a:t>
            </a:r>
            <a:endParaRPr lang="ja-JP" sz="4000" b="0" strike="noStrike" spc="-1" dirty="0">
              <a:solidFill>
                <a:srgbClr val="FFFFFF"/>
              </a:solidFill>
              <a:latin typeface="Crimson Text"/>
            </a:endParaRPr>
          </a:p>
        </p:txBody>
      </p:sp>
      <p:sp>
        <p:nvSpPr>
          <p:cNvPr id="101" name="Espace réservé du texte 5"/>
          <p:cNvSpPr txBox="1">
            <a:spLocks/>
          </p:cNvSpPr>
          <p:nvPr/>
        </p:nvSpPr>
        <p:spPr>
          <a:xfrm>
            <a:off x="2120706" y="2060910"/>
            <a:ext cx="13727273" cy="71831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smtClean="0"/>
              <a:t> Faire des schémas pour aider à la résolution</a:t>
            </a:r>
          </a:p>
          <a:p>
            <a:pPr marL="717550" lvl="1" indent="-276225"/>
            <a:r>
              <a:rPr lang="fr-FR" sz="2000" smtClean="0"/>
              <a:t>Ne pas tout attendre des élèves</a:t>
            </a:r>
          </a:p>
          <a:p>
            <a:pPr marL="717550" lvl="1" indent="-276225"/>
            <a:r>
              <a:rPr lang="fr-FR" sz="2000" smtClean="0"/>
              <a:t>Quels schémas ?</a:t>
            </a:r>
          </a:p>
          <a:p>
            <a:pPr marL="1184275" lvl="4" indent="-285750">
              <a:buClr>
                <a:srgbClr val="7030A0"/>
              </a:buClr>
              <a:buSzPct val="90000"/>
              <a:buFont typeface="Calibri" panose="020F0502020204030204" pitchFamily="34" charset="0"/>
              <a:buChar char="●"/>
            </a:pPr>
            <a:r>
              <a:rPr lang="fr-FR" sz="2000" smtClean="0"/>
              <a:t>simples (ne pas en faire un code supplémentaire à apprendre)</a:t>
            </a:r>
          </a:p>
          <a:p>
            <a:pPr marL="1184275" lvl="4" indent="-285750">
              <a:buClr>
                <a:srgbClr val="7030A0"/>
              </a:buClr>
              <a:buSzPct val="90000"/>
              <a:buFont typeface="Calibri" panose="020F0502020204030204" pitchFamily="34" charset="0"/>
              <a:buChar char="●"/>
            </a:pPr>
            <a:r>
              <a:rPr lang="fr-FR" sz="2000" smtClean="0"/>
              <a:t>les mêmes sur plusieurs années (sauf quand on travaille sur la numération en CP et en début de CE1), </a:t>
            </a:r>
          </a:p>
          <a:p>
            <a:pPr marL="1184275" lvl="4" indent="-285750">
              <a:buClr>
                <a:srgbClr val="7030A0"/>
              </a:buClr>
              <a:buSzPct val="90000"/>
              <a:buFont typeface="Calibri" panose="020F0502020204030204" pitchFamily="34" charset="0"/>
              <a:buChar char="●"/>
            </a:pPr>
            <a:endParaRPr lang="fr-FR" sz="2000" smtClean="0"/>
          </a:p>
          <a:p>
            <a:pPr lvl="2"/>
            <a:r>
              <a:rPr lang="fr-FR" smtClean="0"/>
              <a:t>		</a:t>
            </a:r>
          </a:p>
          <a:p>
            <a:pPr lvl="2"/>
            <a:endParaRPr lang="fr-FR" sz="1900" smtClean="0"/>
          </a:p>
          <a:p>
            <a:pPr lvl="2"/>
            <a:endParaRPr lang="fr-FR" sz="1900" smtClean="0"/>
          </a:p>
          <a:p>
            <a:pPr lvl="1"/>
            <a:endParaRPr lang="fr-FR" smtClean="0"/>
          </a:p>
          <a:p>
            <a:endParaRPr lang="fr-FR" dirty="0"/>
          </a:p>
        </p:txBody>
      </p:sp>
      <p:graphicFrame>
        <p:nvGraphicFramePr>
          <p:cNvPr id="102" name="Tableau 101"/>
          <p:cNvGraphicFramePr>
            <a:graphicFrameLocks noGrp="1"/>
          </p:cNvGraphicFramePr>
          <p:nvPr>
            <p:extLst>
              <p:ext uri="{D42A27DB-BD31-4B8C-83A1-F6EECF244321}">
                <p14:modId xmlns:p14="http://schemas.microsoft.com/office/powerpoint/2010/main" val="67413513"/>
              </p:ext>
            </p:extLst>
          </p:nvPr>
        </p:nvGraphicFramePr>
        <p:xfrm>
          <a:off x="1541670" y="2097720"/>
          <a:ext cx="15207461" cy="7979399"/>
        </p:xfrm>
        <a:graphic>
          <a:graphicData uri="http://schemas.openxmlformats.org/drawingml/2006/table">
            <a:tbl>
              <a:tblPr firstRow="1" bandRow="1">
                <a:tableStyleId>{5C22544A-7EE6-4342-B048-85BDC9FD1C3A}</a:tableStyleId>
              </a:tblPr>
              <a:tblGrid>
                <a:gridCol w="2880230">
                  <a:extLst>
                    <a:ext uri="{9D8B030D-6E8A-4147-A177-3AD203B41FA5}">
                      <a16:colId xmlns:a16="http://schemas.microsoft.com/office/drawing/2014/main" val="20000"/>
                    </a:ext>
                  </a:extLst>
                </a:gridCol>
                <a:gridCol w="5507498">
                  <a:extLst>
                    <a:ext uri="{9D8B030D-6E8A-4147-A177-3AD203B41FA5}">
                      <a16:colId xmlns:a16="http://schemas.microsoft.com/office/drawing/2014/main" val="20001"/>
                    </a:ext>
                  </a:extLst>
                </a:gridCol>
                <a:gridCol w="6819733">
                  <a:extLst>
                    <a:ext uri="{9D8B030D-6E8A-4147-A177-3AD203B41FA5}">
                      <a16:colId xmlns:a16="http://schemas.microsoft.com/office/drawing/2014/main" val="20002"/>
                    </a:ext>
                  </a:extLst>
                </a:gridCol>
              </a:tblGrid>
              <a:tr h="1254991">
                <a:tc>
                  <a:txBody>
                    <a:bodyPr/>
                    <a:lstStyle/>
                    <a:p>
                      <a:endParaRPr lang="fr-FR" sz="2200" dirty="0">
                        <a:solidFill>
                          <a:sysClr val="windowText" lastClr="000000"/>
                        </a:solidFill>
                      </a:endParaRPr>
                    </a:p>
                  </a:txBody>
                  <a:tcPr marL="99146" marR="99146" marT="49573" marB="49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2200" dirty="0">
                        <a:solidFill>
                          <a:sysClr val="windowText" lastClr="000000"/>
                        </a:solidFill>
                      </a:endParaRPr>
                    </a:p>
                  </a:txBody>
                  <a:tcPr marL="99146" marR="99146" marT="49573" marB="49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sz="2200" dirty="0">
                        <a:solidFill>
                          <a:sysClr val="windowText" lastClr="000000"/>
                        </a:solidFill>
                      </a:endParaRPr>
                    </a:p>
                  </a:txBody>
                  <a:tcPr marL="99146" marR="99146" marT="49573" marB="49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91958">
                <a:tc>
                  <a:txBody>
                    <a:bodyPr/>
                    <a:lstStyle/>
                    <a:p>
                      <a:endParaRPr lang="fr-FR" sz="2000" dirty="0">
                        <a:solidFill>
                          <a:sysClr val="windowText" lastClr="000000"/>
                        </a:solidFill>
                      </a:endParaRPr>
                    </a:p>
                  </a:txBody>
                  <a:tcPr marL="99146" marR="99146" marT="49573" marB="49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smtClean="0">
                          <a:solidFill>
                            <a:srgbClr val="7030A0"/>
                          </a:solidFill>
                        </a:rPr>
                        <a:t>Partie-Partie-Tout</a:t>
                      </a:r>
                      <a:endParaRPr lang="fr-FR" sz="2400" b="1" dirty="0">
                        <a:solidFill>
                          <a:srgbClr val="7030A0"/>
                        </a:solidFill>
                      </a:endParaRPr>
                    </a:p>
                  </a:txBody>
                  <a:tcPr marL="99146" marR="99146" marT="49573" marB="49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400" b="1" dirty="0" smtClean="0">
                          <a:solidFill>
                            <a:srgbClr val="7030A0"/>
                          </a:solidFill>
                        </a:rPr>
                        <a:t>Partie-Partie-Tout</a:t>
                      </a:r>
                      <a:r>
                        <a:rPr lang="fr-FR" sz="2400" b="1" baseline="0" dirty="0" smtClean="0">
                          <a:solidFill>
                            <a:srgbClr val="7030A0"/>
                          </a:solidFill>
                        </a:rPr>
                        <a:t> et </a:t>
                      </a:r>
                      <a:r>
                        <a:rPr lang="fr-FR" sz="2400" b="1" dirty="0" smtClean="0">
                          <a:solidFill>
                            <a:srgbClr val="7030A0"/>
                          </a:solidFill>
                        </a:rPr>
                        <a:t>Comparaison</a:t>
                      </a:r>
                      <a:endParaRPr lang="fr-FR" sz="2400" b="1" dirty="0">
                        <a:solidFill>
                          <a:srgbClr val="7030A0"/>
                        </a:solidFill>
                      </a:endParaRPr>
                    </a:p>
                  </a:txBody>
                  <a:tcPr marL="99146" marR="99146" marT="49573" marB="49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32450">
                <a:tc>
                  <a:txBody>
                    <a:bodyPr/>
                    <a:lstStyle/>
                    <a:p>
                      <a:endParaRPr lang="fr-FR" sz="2000" dirty="0">
                        <a:solidFill>
                          <a:sysClr val="windowText" lastClr="000000"/>
                        </a:solidFill>
                      </a:endParaRPr>
                    </a:p>
                  </a:txBody>
                  <a:tcPr marL="99146" marR="99146" marT="49573" marB="49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400" b="1" dirty="0" smtClean="0">
                          <a:solidFill>
                            <a:srgbClr val="7030A0"/>
                          </a:solidFill>
                        </a:rPr>
                        <a:t>Parts</a:t>
                      </a:r>
                      <a:r>
                        <a:rPr lang="fr-FR" sz="2400" b="1" baseline="0" dirty="0" smtClean="0">
                          <a:solidFill>
                            <a:srgbClr val="7030A0"/>
                          </a:solidFill>
                        </a:rPr>
                        <a:t> égales d’un tout</a:t>
                      </a:r>
                      <a:endParaRPr lang="fr-FR" sz="2400" b="1" dirty="0" smtClean="0">
                        <a:solidFill>
                          <a:srgbClr val="7030A0"/>
                        </a:solidFill>
                      </a:endParaRPr>
                    </a:p>
                    <a:p>
                      <a:endParaRPr lang="fr-FR" sz="2000" b="1" dirty="0" smtClean="0">
                        <a:solidFill>
                          <a:srgbClr val="7030A0"/>
                        </a:solidFill>
                      </a:endParaRPr>
                    </a:p>
                    <a:p>
                      <a:endParaRPr lang="fr-FR" sz="2000" b="1" dirty="0" smtClean="0">
                        <a:solidFill>
                          <a:srgbClr val="7030A0"/>
                        </a:solidFill>
                      </a:endParaRPr>
                    </a:p>
                    <a:p>
                      <a:endParaRPr lang="fr-FR" sz="2000" b="1" dirty="0">
                        <a:solidFill>
                          <a:srgbClr val="7030A0"/>
                        </a:solidFill>
                      </a:endParaRPr>
                    </a:p>
                  </a:txBody>
                  <a:tcPr marL="99146" marR="99146" marT="49573" marB="49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400" b="1" dirty="0" smtClean="0">
                          <a:solidFill>
                            <a:srgbClr val="7030A0"/>
                          </a:solidFill>
                        </a:rPr>
                        <a:t>Parts</a:t>
                      </a:r>
                      <a:r>
                        <a:rPr lang="fr-FR" sz="2400" b="1" baseline="0" dirty="0" smtClean="0">
                          <a:solidFill>
                            <a:srgbClr val="7030A0"/>
                          </a:solidFill>
                        </a:rPr>
                        <a:t> égales d’un tout et</a:t>
                      </a:r>
                      <a:r>
                        <a:rPr lang="fr-FR" sz="2400" b="1" dirty="0" smtClean="0">
                          <a:solidFill>
                            <a:srgbClr val="7030A0"/>
                          </a:solidFill>
                        </a:rPr>
                        <a:t> comparaison</a:t>
                      </a:r>
                    </a:p>
                    <a:p>
                      <a:endParaRPr lang="fr-FR" sz="2000" dirty="0">
                        <a:solidFill>
                          <a:sysClr val="windowText" lastClr="000000"/>
                        </a:solidFill>
                      </a:endParaRPr>
                    </a:p>
                  </a:txBody>
                  <a:tcPr marL="99146" marR="99146" marT="49573" marB="495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
        <p:nvSpPr>
          <p:cNvPr id="103" name="ZoneTexte 102"/>
          <p:cNvSpPr txBox="1"/>
          <p:nvPr/>
        </p:nvSpPr>
        <p:spPr>
          <a:xfrm>
            <a:off x="1745888" y="2391119"/>
            <a:ext cx="2650120" cy="646331"/>
          </a:xfrm>
          <a:prstGeom prst="rect">
            <a:avLst/>
          </a:prstGeom>
          <a:noFill/>
        </p:spPr>
        <p:txBody>
          <a:bodyPr wrap="square" rtlCol="0">
            <a:spAutoFit/>
          </a:bodyPr>
          <a:lstStyle/>
          <a:p>
            <a:r>
              <a:rPr lang="fr-FR" sz="3600" dirty="0" smtClean="0"/>
              <a:t>Schéma…</a:t>
            </a:r>
            <a:endParaRPr lang="fr-FR" sz="3600" dirty="0"/>
          </a:p>
        </p:txBody>
      </p:sp>
      <p:sp>
        <p:nvSpPr>
          <p:cNvPr id="104" name="ZoneTexte 103"/>
          <p:cNvSpPr txBox="1"/>
          <p:nvPr/>
        </p:nvSpPr>
        <p:spPr>
          <a:xfrm>
            <a:off x="1786404" y="4036968"/>
            <a:ext cx="2858111" cy="1569660"/>
          </a:xfrm>
          <a:prstGeom prst="rect">
            <a:avLst/>
          </a:prstGeom>
          <a:noFill/>
        </p:spPr>
        <p:txBody>
          <a:bodyPr wrap="square" rtlCol="0">
            <a:spAutoFit/>
          </a:bodyPr>
          <a:lstStyle/>
          <a:p>
            <a:r>
              <a:rPr lang="fr-FR" sz="3200" dirty="0" smtClean="0"/>
              <a:t>…pour l’addition et la soustraction</a:t>
            </a:r>
            <a:endParaRPr lang="fr-FR" sz="3200" dirty="0"/>
          </a:p>
        </p:txBody>
      </p:sp>
      <p:sp>
        <p:nvSpPr>
          <p:cNvPr id="105" name="ZoneTexte 104"/>
          <p:cNvSpPr txBox="1"/>
          <p:nvPr/>
        </p:nvSpPr>
        <p:spPr>
          <a:xfrm>
            <a:off x="4838741" y="2060910"/>
            <a:ext cx="5033829" cy="1200329"/>
          </a:xfrm>
          <a:prstGeom prst="rect">
            <a:avLst/>
          </a:prstGeom>
          <a:noFill/>
        </p:spPr>
        <p:txBody>
          <a:bodyPr wrap="square" rtlCol="0">
            <a:spAutoFit/>
          </a:bodyPr>
          <a:lstStyle/>
          <a:p>
            <a:r>
              <a:rPr lang="fr-FR" sz="3600" dirty="0" smtClean="0"/>
              <a:t>… représentant le tout et les parties…</a:t>
            </a:r>
            <a:endParaRPr lang="fr-FR" sz="3600" dirty="0"/>
          </a:p>
        </p:txBody>
      </p:sp>
      <p:sp>
        <p:nvSpPr>
          <p:cNvPr id="106" name="ZoneTexte 105"/>
          <p:cNvSpPr txBox="1"/>
          <p:nvPr/>
        </p:nvSpPr>
        <p:spPr>
          <a:xfrm>
            <a:off x="11228249" y="2340582"/>
            <a:ext cx="4830854" cy="646331"/>
          </a:xfrm>
          <a:prstGeom prst="rect">
            <a:avLst/>
          </a:prstGeom>
          <a:noFill/>
        </p:spPr>
        <p:txBody>
          <a:bodyPr wrap="square" rtlCol="0">
            <a:spAutoFit/>
          </a:bodyPr>
          <a:lstStyle/>
          <a:p>
            <a:r>
              <a:rPr lang="fr-FR" sz="3600" dirty="0" smtClean="0"/>
              <a:t>…de comparaison…</a:t>
            </a:r>
            <a:endParaRPr lang="fr-FR" sz="3600" dirty="0"/>
          </a:p>
        </p:txBody>
      </p:sp>
      <p:sp>
        <p:nvSpPr>
          <p:cNvPr id="107" name="ZoneTexte 106"/>
          <p:cNvSpPr txBox="1"/>
          <p:nvPr/>
        </p:nvSpPr>
        <p:spPr>
          <a:xfrm>
            <a:off x="1717065" y="7663145"/>
            <a:ext cx="2864709" cy="1569660"/>
          </a:xfrm>
          <a:prstGeom prst="rect">
            <a:avLst/>
          </a:prstGeom>
          <a:noFill/>
        </p:spPr>
        <p:txBody>
          <a:bodyPr wrap="square" rtlCol="0">
            <a:spAutoFit/>
          </a:bodyPr>
          <a:lstStyle/>
          <a:p>
            <a:r>
              <a:rPr lang="fr-FR" sz="3200" dirty="0" smtClean="0"/>
              <a:t>…pour la multiplication et la division</a:t>
            </a:r>
            <a:endParaRPr lang="fr-FR" sz="3200" dirty="0"/>
          </a:p>
        </p:txBody>
      </p:sp>
      <p:grpSp>
        <p:nvGrpSpPr>
          <p:cNvPr id="108" name="Groupe 107"/>
          <p:cNvGrpSpPr/>
          <p:nvPr/>
        </p:nvGrpSpPr>
        <p:grpSpPr>
          <a:xfrm>
            <a:off x="4716834" y="3896104"/>
            <a:ext cx="4636470" cy="2585203"/>
            <a:chOff x="2620234" y="2759437"/>
            <a:chExt cx="2662172" cy="1655174"/>
          </a:xfrm>
        </p:grpSpPr>
        <p:grpSp>
          <p:nvGrpSpPr>
            <p:cNvPr id="109" name="Groupe 108"/>
            <p:cNvGrpSpPr/>
            <p:nvPr/>
          </p:nvGrpSpPr>
          <p:grpSpPr>
            <a:xfrm>
              <a:off x="2758679" y="3198965"/>
              <a:ext cx="2523727" cy="375553"/>
              <a:chOff x="2745419" y="3048001"/>
              <a:chExt cx="2523727" cy="375553"/>
            </a:xfrm>
          </p:grpSpPr>
          <p:sp>
            <p:nvSpPr>
              <p:cNvPr id="113" name="Rectangle 112"/>
              <p:cNvSpPr/>
              <p:nvPr/>
            </p:nvSpPr>
            <p:spPr>
              <a:xfrm>
                <a:off x="2745419" y="3048001"/>
                <a:ext cx="998541" cy="375553"/>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Partie A</a:t>
                </a:r>
                <a:endParaRPr lang="fr-FR" dirty="0">
                  <a:solidFill>
                    <a:sysClr val="windowText" lastClr="000000"/>
                  </a:solidFill>
                </a:endParaRPr>
              </a:p>
            </p:txBody>
          </p:sp>
          <p:sp>
            <p:nvSpPr>
              <p:cNvPr id="114" name="Rectangle 113"/>
              <p:cNvSpPr/>
              <p:nvPr/>
            </p:nvSpPr>
            <p:spPr>
              <a:xfrm>
                <a:off x="3739632" y="3048001"/>
                <a:ext cx="1529514" cy="375553"/>
              </a:xfrm>
              <a:prstGeom prst="rect">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Partie B</a:t>
                </a:r>
                <a:endParaRPr lang="fr-FR" dirty="0">
                  <a:solidFill>
                    <a:sysClr val="windowText" lastClr="000000"/>
                  </a:solidFill>
                </a:endParaRPr>
              </a:p>
            </p:txBody>
          </p:sp>
        </p:grpSp>
        <p:sp>
          <p:nvSpPr>
            <p:cNvPr id="110" name="ZoneTexte 109"/>
            <p:cNvSpPr txBox="1"/>
            <p:nvPr/>
          </p:nvSpPr>
          <p:spPr>
            <a:xfrm>
              <a:off x="2620234" y="3882566"/>
              <a:ext cx="2611069" cy="532045"/>
            </a:xfrm>
            <a:prstGeom prst="rect">
              <a:avLst/>
            </a:prstGeom>
            <a:noFill/>
          </p:spPr>
          <p:txBody>
            <a:bodyPr wrap="square" rtlCol="0">
              <a:spAutoFit/>
            </a:bodyPr>
            <a:lstStyle/>
            <a:p>
              <a:r>
                <a:rPr lang="fr-FR" sz="2400" dirty="0" smtClean="0"/>
                <a:t>Tout = Partie A + Partie B</a:t>
              </a:r>
            </a:p>
            <a:p>
              <a:r>
                <a:rPr lang="fr-FR" sz="2400" dirty="0" smtClean="0"/>
                <a:t>Partie B = Tout – Partie A </a:t>
              </a:r>
              <a:endParaRPr lang="fr-FR" sz="2400" dirty="0"/>
            </a:p>
          </p:txBody>
        </p:sp>
        <p:cxnSp>
          <p:nvCxnSpPr>
            <p:cNvPr id="111" name="Connecteur droit avec flèche 110"/>
            <p:cNvCxnSpPr/>
            <p:nvPr/>
          </p:nvCxnSpPr>
          <p:spPr>
            <a:xfrm>
              <a:off x="2758679" y="3115990"/>
              <a:ext cx="2523727" cy="6775"/>
            </a:xfrm>
            <a:prstGeom prst="straightConnector1">
              <a:avLst/>
            </a:prstGeom>
            <a:ln w="1270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2" name="ZoneTexte 111"/>
            <p:cNvSpPr txBox="1"/>
            <p:nvPr/>
          </p:nvSpPr>
          <p:spPr>
            <a:xfrm>
              <a:off x="3728329" y="2759437"/>
              <a:ext cx="1005272" cy="334991"/>
            </a:xfrm>
            <a:prstGeom prst="rect">
              <a:avLst/>
            </a:prstGeom>
            <a:noFill/>
          </p:spPr>
          <p:txBody>
            <a:bodyPr wrap="square" rtlCol="0">
              <a:spAutoFit/>
            </a:bodyPr>
            <a:lstStyle/>
            <a:p>
              <a:r>
                <a:rPr lang="fr-FR" sz="2800" dirty="0" smtClean="0"/>
                <a:t>Tout</a:t>
              </a:r>
              <a:endParaRPr lang="fr-FR" sz="2800" dirty="0"/>
            </a:p>
          </p:txBody>
        </p:sp>
      </p:grpSp>
      <p:grpSp>
        <p:nvGrpSpPr>
          <p:cNvPr id="115" name="Groupe 114"/>
          <p:cNvGrpSpPr/>
          <p:nvPr/>
        </p:nvGrpSpPr>
        <p:grpSpPr>
          <a:xfrm>
            <a:off x="10254456" y="3976138"/>
            <a:ext cx="6324760" cy="2641705"/>
            <a:chOff x="5223331" y="2929909"/>
            <a:chExt cx="3631556" cy="1691350"/>
          </a:xfrm>
        </p:grpSpPr>
        <p:sp>
          <p:nvSpPr>
            <p:cNvPr id="116" name="ZoneTexte 115"/>
            <p:cNvSpPr txBox="1"/>
            <p:nvPr/>
          </p:nvSpPr>
          <p:spPr>
            <a:xfrm>
              <a:off x="5223331" y="3852749"/>
              <a:ext cx="1795746" cy="768510"/>
            </a:xfrm>
            <a:prstGeom prst="rect">
              <a:avLst/>
            </a:prstGeom>
            <a:noFill/>
          </p:spPr>
          <p:txBody>
            <a:bodyPr wrap="square" rtlCol="0">
              <a:spAutoFit/>
            </a:bodyPr>
            <a:lstStyle/>
            <a:p>
              <a:r>
                <a:rPr lang="fr-FR" sz="2400" dirty="0" smtClean="0"/>
                <a:t>Différence = A – B </a:t>
              </a:r>
            </a:p>
            <a:p>
              <a:r>
                <a:rPr lang="fr-FR" sz="2400" dirty="0" smtClean="0"/>
                <a:t>A = Différence + B</a:t>
              </a:r>
            </a:p>
            <a:p>
              <a:r>
                <a:rPr lang="fr-FR" sz="2400" dirty="0" smtClean="0"/>
                <a:t>Tout = A + B</a:t>
              </a:r>
              <a:endParaRPr lang="fr-FR" sz="2400" dirty="0"/>
            </a:p>
          </p:txBody>
        </p:sp>
        <p:grpSp>
          <p:nvGrpSpPr>
            <p:cNvPr id="117" name="Groupe 116"/>
            <p:cNvGrpSpPr/>
            <p:nvPr/>
          </p:nvGrpSpPr>
          <p:grpSpPr>
            <a:xfrm>
              <a:off x="5919512" y="2929909"/>
              <a:ext cx="2935375" cy="819063"/>
              <a:chOff x="5977932" y="2934989"/>
              <a:chExt cx="2935375" cy="819063"/>
            </a:xfrm>
          </p:grpSpPr>
          <p:grpSp>
            <p:nvGrpSpPr>
              <p:cNvPr id="118" name="Groupe 117"/>
              <p:cNvGrpSpPr/>
              <p:nvPr/>
            </p:nvGrpSpPr>
            <p:grpSpPr>
              <a:xfrm>
                <a:off x="5977932" y="2934989"/>
                <a:ext cx="2085467" cy="819063"/>
                <a:chOff x="5977932" y="2934989"/>
                <a:chExt cx="2085467" cy="819063"/>
              </a:xfrm>
            </p:grpSpPr>
            <p:sp>
              <p:nvSpPr>
                <p:cNvPr id="121" name="Rectangle 120"/>
                <p:cNvSpPr/>
                <p:nvPr/>
              </p:nvSpPr>
              <p:spPr>
                <a:xfrm>
                  <a:off x="5977932" y="2934989"/>
                  <a:ext cx="1962108" cy="293296"/>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A</a:t>
                  </a:r>
                  <a:endParaRPr lang="fr-FR" dirty="0">
                    <a:solidFill>
                      <a:sysClr val="windowText" lastClr="000000"/>
                    </a:solidFill>
                  </a:endParaRPr>
                </a:p>
              </p:txBody>
            </p:sp>
            <p:sp>
              <p:nvSpPr>
                <p:cNvPr id="122" name="Rectangle 121"/>
                <p:cNvSpPr/>
                <p:nvPr/>
              </p:nvSpPr>
              <p:spPr>
                <a:xfrm>
                  <a:off x="5977932" y="3379948"/>
                  <a:ext cx="636228" cy="294457"/>
                </a:xfrm>
                <a:prstGeom prst="rect">
                  <a:avLst/>
                </a:prstGeom>
                <a:solidFill>
                  <a:schemeClr val="accent6">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B</a:t>
                  </a:r>
                  <a:endParaRPr lang="fr-FR" dirty="0">
                    <a:solidFill>
                      <a:sysClr val="windowText" lastClr="000000"/>
                    </a:solidFill>
                  </a:endParaRPr>
                </a:p>
              </p:txBody>
            </p:sp>
            <p:cxnSp>
              <p:nvCxnSpPr>
                <p:cNvPr id="123" name="Connecteur droit avec flèche 122"/>
                <p:cNvCxnSpPr/>
                <p:nvPr/>
              </p:nvCxnSpPr>
              <p:spPr>
                <a:xfrm flipV="1">
                  <a:off x="6614160" y="3464781"/>
                  <a:ext cx="1325880" cy="1435"/>
                </a:xfrm>
                <a:prstGeom prst="straightConnector1">
                  <a:avLst/>
                </a:prstGeom>
                <a:ln w="1905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24" name="ZoneTexte 123"/>
                <p:cNvSpPr txBox="1"/>
                <p:nvPr/>
              </p:nvSpPr>
              <p:spPr>
                <a:xfrm>
                  <a:off x="6837233" y="3419061"/>
                  <a:ext cx="1226166" cy="334991"/>
                </a:xfrm>
                <a:prstGeom prst="rect">
                  <a:avLst/>
                </a:prstGeom>
                <a:noFill/>
              </p:spPr>
              <p:txBody>
                <a:bodyPr wrap="square" rtlCol="0">
                  <a:spAutoFit/>
                </a:bodyPr>
                <a:lstStyle/>
                <a:p>
                  <a:r>
                    <a:rPr lang="fr-FR" sz="2800" dirty="0" smtClean="0">
                      <a:solidFill>
                        <a:srgbClr val="00B050"/>
                      </a:solidFill>
                    </a:rPr>
                    <a:t>Différence</a:t>
                  </a:r>
                  <a:endParaRPr lang="fr-FR" sz="2800" dirty="0">
                    <a:solidFill>
                      <a:srgbClr val="00B050"/>
                    </a:solidFill>
                  </a:endParaRPr>
                </a:p>
              </p:txBody>
            </p:sp>
          </p:grpSp>
          <p:sp>
            <p:nvSpPr>
              <p:cNvPr id="119" name="Accolade fermante 118"/>
              <p:cNvSpPr/>
              <p:nvPr/>
            </p:nvSpPr>
            <p:spPr>
              <a:xfrm>
                <a:off x="7993380" y="2934989"/>
                <a:ext cx="220980" cy="739416"/>
              </a:xfrm>
              <a:prstGeom prst="rightBrace">
                <a:avLst>
                  <a:gd name="adj1" fmla="val 4626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0" name="ZoneTexte 119"/>
              <p:cNvSpPr txBox="1"/>
              <p:nvPr/>
            </p:nvSpPr>
            <p:spPr>
              <a:xfrm>
                <a:off x="8168640" y="3151810"/>
                <a:ext cx="744667" cy="295581"/>
              </a:xfrm>
              <a:prstGeom prst="rect">
                <a:avLst/>
              </a:prstGeom>
              <a:noFill/>
            </p:spPr>
            <p:txBody>
              <a:bodyPr wrap="square" rtlCol="0">
                <a:spAutoFit/>
              </a:bodyPr>
              <a:lstStyle/>
              <a:p>
                <a:r>
                  <a:rPr lang="fr-FR" sz="2400" dirty="0" smtClean="0">
                    <a:solidFill>
                      <a:sysClr val="windowText" lastClr="000000"/>
                    </a:solidFill>
                  </a:rPr>
                  <a:t>Tout</a:t>
                </a:r>
                <a:endParaRPr lang="fr-FR" sz="2400" dirty="0">
                  <a:solidFill>
                    <a:sysClr val="windowText" lastClr="000000"/>
                  </a:solidFill>
                </a:endParaRPr>
              </a:p>
            </p:txBody>
          </p:sp>
        </p:grpSp>
      </p:grpSp>
      <p:grpSp>
        <p:nvGrpSpPr>
          <p:cNvPr id="125" name="Groupe 124"/>
          <p:cNvGrpSpPr/>
          <p:nvPr/>
        </p:nvGrpSpPr>
        <p:grpSpPr>
          <a:xfrm>
            <a:off x="4942657" y="7367357"/>
            <a:ext cx="5156659" cy="2630183"/>
            <a:chOff x="3446583" y="6207117"/>
            <a:chExt cx="2960855" cy="1683974"/>
          </a:xfrm>
        </p:grpSpPr>
        <p:grpSp>
          <p:nvGrpSpPr>
            <p:cNvPr id="126" name="Groupe 125"/>
            <p:cNvGrpSpPr/>
            <p:nvPr/>
          </p:nvGrpSpPr>
          <p:grpSpPr>
            <a:xfrm>
              <a:off x="3446583" y="6207117"/>
              <a:ext cx="2560607" cy="774307"/>
              <a:chOff x="3459283" y="6022451"/>
              <a:chExt cx="2560607" cy="774307"/>
            </a:xfrm>
          </p:grpSpPr>
          <p:grpSp>
            <p:nvGrpSpPr>
              <p:cNvPr id="128" name="Groupe 127"/>
              <p:cNvGrpSpPr/>
              <p:nvPr/>
            </p:nvGrpSpPr>
            <p:grpSpPr>
              <a:xfrm>
                <a:off x="3467284" y="6499877"/>
                <a:ext cx="2544759" cy="296881"/>
                <a:chOff x="3474005" y="6197944"/>
                <a:chExt cx="2544759" cy="296881"/>
              </a:xfrm>
            </p:grpSpPr>
            <p:grpSp>
              <p:nvGrpSpPr>
                <p:cNvPr id="131" name="Groupe 130"/>
                <p:cNvGrpSpPr/>
                <p:nvPr/>
              </p:nvGrpSpPr>
              <p:grpSpPr>
                <a:xfrm>
                  <a:off x="3474005" y="6197944"/>
                  <a:ext cx="1908531" cy="296881"/>
                  <a:chOff x="3414132" y="6116299"/>
                  <a:chExt cx="1908531" cy="296881"/>
                </a:xfrm>
              </p:grpSpPr>
              <p:sp>
                <p:nvSpPr>
                  <p:cNvPr id="133" name="Rectangle 132"/>
                  <p:cNvSpPr/>
                  <p:nvPr/>
                </p:nvSpPr>
                <p:spPr>
                  <a:xfrm>
                    <a:off x="3414132" y="6116299"/>
                    <a:ext cx="636228" cy="294457"/>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a:t>
                    </a:r>
                    <a:endParaRPr lang="fr-FR" dirty="0">
                      <a:solidFill>
                        <a:sysClr val="windowText" lastClr="000000"/>
                      </a:solidFill>
                    </a:endParaRPr>
                  </a:p>
                </p:txBody>
              </p:sp>
              <p:sp>
                <p:nvSpPr>
                  <p:cNvPr id="134" name="Rectangle 133"/>
                  <p:cNvSpPr/>
                  <p:nvPr/>
                </p:nvSpPr>
                <p:spPr>
                  <a:xfrm>
                    <a:off x="4050749" y="6118723"/>
                    <a:ext cx="636228" cy="294457"/>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a:t>
                    </a:r>
                    <a:endParaRPr lang="fr-FR" dirty="0">
                      <a:solidFill>
                        <a:sysClr val="windowText" lastClr="000000"/>
                      </a:solidFill>
                    </a:endParaRPr>
                  </a:p>
                </p:txBody>
              </p:sp>
              <p:sp>
                <p:nvSpPr>
                  <p:cNvPr id="135" name="Rectangle 134"/>
                  <p:cNvSpPr/>
                  <p:nvPr/>
                </p:nvSpPr>
                <p:spPr>
                  <a:xfrm>
                    <a:off x="4686435" y="6116967"/>
                    <a:ext cx="636228" cy="294457"/>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a:t>
                    </a:r>
                    <a:endParaRPr lang="fr-FR" dirty="0">
                      <a:solidFill>
                        <a:sysClr val="windowText" lastClr="000000"/>
                      </a:solidFill>
                    </a:endParaRPr>
                  </a:p>
                </p:txBody>
              </p:sp>
            </p:grpSp>
            <p:sp>
              <p:nvSpPr>
                <p:cNvPr id="132" name="Rectangle 131"/>
                <p:cNvSpPr/>
                <p:nvPr/>
              </p:nvSpPr>
              <p:spPr>
                <a:xfrm>
                  <a:off x="5382536" y="6198612"/>
                  <a:ext cx="636228" cy="294457"/>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a:t>
                  </a:r>
                  <a:endParaRPr lang="fr-FR" dirty="0">
                    <a:solidFill>
                      <a:sysClr val="windowText" lastClr="000000"/>
                    </a:solidFill>
                  </a:endParaRPr>
                </a:p>
              </p:txBody>
            </p:sp>
          </p:grpSp>
          <p:cxnSp>
            <p:nvCxnSpPr>
              <p:cNvPr id="129" name="Connecteur droit avec flèche 128"/>
              <p:cNvCxnSpPr/>
              <p:nvPr/>
            </p:nvCxnSpPr>
            <p:spPr>
              <a:xfrm>
                <a:off x="3459283" y="6390966"/>
                <a:ext cx="2560607" cy="0"/>
              </a:xfrm>
              <a:prstGeom prst="straightConnector1">
                <a:avLst/>
              </a:prstGeom>
              <a:ln w="1270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0" name="ZoneTexte 129"/>
              <p:cNvSpPr txBox="1"/>
              <p:nvPr/>
            </p:nvSpPr>
            <p:spPr>
              <a:xfrm>
                <a:off x="4360333" y="6022451"/>
                <a:ext cx="1005272" cy="334991"/>
              </a:xfrm>
              <a:prstGeom prst="rect">
                <a:avLst/>
              </a:prstGeom>
              <a:noFill/>
            </p:spPr>
            <p:txBody>
              <a:bodyPr wrap="square" rtlCol="0">
                <a:spAutoFit/>
              </a:bodyPr>
              <a:lstStyle/>
              <a:p>
                <a:r>
                  <a:rPr lang="fr-FR" sz="2800" dirty="0" smtClean="0"/>
                  <a:t>Tout</a:t>
                </a:r>
                <a:endParaRPr lang="fr-FR" sz="2800" dirty="0"/>
              </a:p>
            </p:txBody>
          </p:sp>
        </p:grpSp>
        <p:sp>
          <p:nvSpPr>
            <p:cNvPr id="127" name="ZoneTexte 126"/>
            <p:cNvSpPr txBox="1"/>
            <p:nvPr/>
          </p:nvSpPr>
          <p:spPr>
            <a:xfrm>
              <a:off x="3471134" y="7122581"/>
              <a:ext cx="2936304" cy="768510"/>
            </a:xfrm>
            <a:prstGeom prst="rect">
              <a:avLst/>
            </a:prstGeom>
            <a:noFill/>
          </p:spPr>
          <p:txBody>
            <a:bodyPr wrap="square" rtlCol="0">
              <a:spAutoFit/>
            </a:bodyPr>
            <a:lstStyle/>
            <a:p>
              <a:r>
                <a:rPr lang="fr-FR" sz="2400" dirty="0" smtClean="0"/>
                <a:t>Tout = Nombre de </a:t>
              </a:r>
              <a:r>
                <a:rPr lang="fr-FR" sz="2400" dirty="0"/>
                <a:t>p</a:t>
              </a:r>
              <a:r>
                <a:rPr lang="fr-FR" sz="2400" dirty="0" smtClean="0"/>
                <a:t>arts × Part </a:t>
              </a:r>
            </a:p>
            <a:p>
              <a:r>
                <a:rPr lang="fr-FR" sz="2400" dirty="0" smtClean="0"/>
                <a:t>Part = Tout </a:t>
              </a:r>
              <a:r>
                <a:rPr lang="fr-FR" sz="2400" dirty="0" smtClean="0">
                  <a:sym typeface="Symbol"/>
                </a:rPr>
                <a:t> </a:t>
              </a:r>
              <a:r>
                <a:rPr lang="fr-FR" sz="2400" dirty="0"/>
                <a:t>Nombre de parts </a:t>
              </a:r>
              <a:endParaRPr lang="fr-FR" sz="2400" dirty="0" smtClean="0"/>
            </a:p>
            <a:p>
              <a:r>
                <a:rPr lang="fr-FR" sz="2400" dirty="0"/>
                <a:t>Nombre de parts = </a:t>
              </a:r>
              <a:r>
                <a:rPr lang="fr-FR" sz="2400" dirty="0" smtClean="0"/>
                <a:t>Tout </a:t>
              </a:r>
              <a:r>
                <a:rPr lang="fr-FR" sz="2400" dirty="0" smtClean="0">
                  <a:sym typeface="Symbol"/>
                </a:rPr>
                <a:t> Part</a:t>
              </a:r>
              <a:endParaRPr lang="fr-FR" sz="2400" dirty="0"/>
            </a:p>
          </p:txBody>
        </p:sp>
      </p:grpSp>
      <p:sp>
        <p:nvSpPr>
          <p:cNvPr id="136" name="ZoneTexte 135"/>
          <p:cNvSpPr txBox="1"/>
          <p:nvPr/>
        </p:nvSpPr>
        <p:spPr>
          <a:xfrm>
            <a:off x="10254456" y="8922577"/>
            <a:ext cx="6608998" cy="1107996"/>
          </a:xfrm>
          <a:prstGeom prst="rect">
            <a:avLst/>
          </a:prstGeom>
          <a:noFill/>
        </p:spPr>
        <p:txBody>
          <a:bodyPr wrap="square" rtlCol="0">
            <a:spAutoFit/>
          </a:bodyPr>
          <a:lstStyle/>
          <a:p>
            <a:r>
              <a:rPr lang="fr-FR" sz="2200" dirty="0" smtClean="0"/>
              <a:t>B = Nombre de parts dans B </a:t>
            </a:r>
            <a:r>
              <a:rPr lang="fr-FR" sz="2200" dirty="0"/>
              <a:t>× Part </a:t>
            </a:r>
            <a:endParaRPr lang="fr-FR" sz="2200" dirty="0" smtClean="0"/>
          </a:p>
          <a:p>
            <a:r>
              <a:rPr lang="fr-FR" sz="2200" dirty="0" smtClean="0"/>
              <a:t>Différence = B – Part </a:t>
            </a:r>
          </a:p>
          <a:p>
            <a:r>
              <a:rPr lang="fr-FR" sz="2200" dirty="0" smtClean="0"/>
              <a:t>Tout = (1 + Nombres de parts dans B) </a:t>
            </a:r>
            <a:r>
              <a:rPr lang="fr-FR" sz="2200" dirty="0"/>
              <a:t>× Part </a:t>
            </a:r>
          </a:p>
        </p:txBody>
      </p:sp>
      <p:grpSp>
        <p:nvGrpSpPr>
          <p:cNvPr id="137" name="Groupe 136"/>
          <p:cNvGrpSpPr/>
          <p:nvPr/>
        </p:nvGrpSpPr>
        <p:grpSpPr>
          <a:xfrm>
            <a:off x="10689281" y="7234031"/>
            <a:ext cx="6188480" cy="1744706"/>
            <a:chOff x="5446360" y="4923190"/>
            <a:chExt cx="3553307" cy="1117048"/>
          </a:xfrm>
        </p:grpSpPr>
        <p:sp>
          <p:nvSpPr>
            <p:cNvPr id="138" name="Accolade fermante 137"/>
            <p:cNvSpPr/>
            <p:nvPr/>
          </p:nvSpPr>
          <p:spPr>
            <a:xfrm>
              <a:off x="8059420" y="4994723"/>
              <a:ext cx="220980" cy="739416"/>
            </a:xfrm>
            <a:prstGeom prst="rightBrace">
              <a:avLst>
                <a:gd name="adj1" fmla="val 4626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9" name="ZoneTexte 138"/>
            <p:cNvSpPr txBox="1"/>
            <p:nvPr/>
          </p:nvSpPr>
          <p:spPr>
            <a:xfrm>
              <a:off x="8255000" y="5210543"/>
              <a:ext cx="744667" cy="334992"/>
            </a:xfrm>
            <a:prstGeom prst="rect">
              <a:avLst/>
            </a:prstGeom>
            <a:noFill/>
          </p:spPr>
          <p:txBody>
            <a:bodyPr wrap="square" rtlCol="0">
              <a:spAutoFit/>
            </a:bodyPr>
            <a:lstStyle/>
            <a:p>
              <a:r>
                <a:rPr lang="fr-FR" sz="2800" dirty="0" smtClean="0">
                  <a:solidFill>
                    <a:sysClr val="windowText" lastClr="000000"/>
                  </a:solidFill>
                </a:rPr>
                <a:t>Tout</a:t>
              </a:r>
              <a:endParaRPr lang="fr-FR" sz="2800" dirty="0">
                <a:solidFill>
                  <a:sysClr val="windowText" lastClr="000000"/>
                </a:solidFill>
              </a:endParaRPr>
            </a:p>
          </p:txBody>
        </p:sp>
        <p:grpSp>
          <p:nvGrpSpPr>
            <p:cNvPr id="140" name="Groupe 139"/>
            <p:cNvGrpSpPr/>
            <p:nvPr/>
          </p:nvGrpSpPr>
          <p:grpSpPr>
            <a:xfrm>
              <a:off x="5446360" y="4923190"/>
              <a:ext cx="2544759" cy="793771"/>
              <a:chOff x="5446360" y="4923190"/>
              <a:chExt cx="2544759" cy="793771"/>
            </a:xfrm>
          </p:grpSpPr>
          <p:cxnSp>
            <p:nvCxnSpPr>
              <p:cNvPr id="143" name="Connecteur droit avec flèche 142"/>
              <p:cNvCxnSpPr/>
              <p:nvPr/>
            </p:nvCxnSpPr>
            <p:spPr>
              <a:xfrm>
                <a:off x="6079693" y="5241709"/>
                <a:ext cx="1911426" cy="1039"/>
              </a:xfrm>
              <a:prstGeom prst="straightConnector1">
                <a:avLst/>
              </a:prstGeom>
              <a:ln w="19050">
                <a:solidFill>
                  <a:srgbClr val="00B05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44" name="ZoneTexte 143"/>
              <p:cNvSpPr txBox="1"/>
              <p:nvPr/>
            </p:nvSpPr>
            <p:spPr>
              <a:xfrm>
                <a:off x="6480989" y="4923190"/>
                <a:ext cx="1226166" cy="334992"/>
              </a:xfrm>
              <a:prstGeom prst="rect">
                <a:avLst/>
              </a:prstGeom>
              <a:noFill/>
            </p:spPr>
            <p:txBody>
              <a:bodyPr wrap="square" rtlCol="0">
                <a:spAutoFit/>
              </a:bodyPr>
              <a:lstStyle/>
              <a:p>
                <a:r>
                  <a:rPr lang="fr-FR" sz="2800" dirty="0" smtClean="0">
                    <a:solidFill>
                      <a:srgbClr val="00B050"/>
                    </a:solidFill>
                  </a:rPr>
                  <a:t>Différence</a:t>
                </a:r>
                <a:endParaRPr lang="fr-FR" sz="2800" dirty="0">
                  <a:solidFill>
                    <a:srgbClr val="00B050"/>
                  </a:solidFill>
                </a:endParaRPr>
              </a:p>
            </p:txBody>
          </p:sp>
          <p:grpSp>
            <p:nvGrpSpPr>
              <p:cNvPr id="145" name="Groupe 144"/>
              <p:cNvGrpSpPr/>
              <p:nvPr/>
            </p:nvGrpSpPr>
            <p:grpSpPr>
              <a:xfrm>
                <a:off x="5446360" y="5026379"/>
                <a:ext cx="2544759" cy="690582"/>
                <a:chOff x="5446360" y="5026379"/>
                <a:chExt cx="2544759" cy="690582"/>
              </a:xfrm>
            </p:grpSpPr>
            <p:sp>
              <p:nvSpPr>
                <p:cNvPr id="146" name="Rectangle 145"/>
                <p:cNvSpPr/>
                <p:nvPr/>
              </p:nvSpPr>
              <p:spPr>
                <a:xfrm>
                  <a:off x="5446360" y="5026379"/>
                  <a:ext cx="636228" cy="294457"/>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a:t>
                  </a:r>
                  <a:endParaRPr lang="fr-FR" dirty="0">
                    <a:solidFill>
                      <a:sysClr val="windowText" lastClr="000000"/>
                    </a:solidFill>
                  </a:endParaRPr>
                </a:p>
              </p:txBody>
            </p:sp>
            <p:sp>
              <p:nvSpPr>
                <p:cNvPr id="147" name="Rectangle 146"/>
                <p:cNvSpPr/>
                <p:nvPr/>
              </p:nvSpPr>
              <p:spPr>
                <a:xfrm>
                  <a:off x="6082977" y="5422504"/>
                  <a:ext cx="636228" cy="294457"/>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a:t>
                  </a:r>
                  <a:endParaRPr lang="fr-FR" dirty="0">
                    <a:solidFill>
                      <a:sysClr val="windowText" lastClr="000000"/>
                    </a:solidFill>
                  </a:endParaRPr>
                </a:p>
              </p:txBody>
            </p:sp>
            <p:sp>
              <p:nvSpPr>
                <p:cNvPr id="148" name="Rectangle 147"/>
                <p:cNvSpPr/>
                <p:nvPr/>
              </p:nvSpPr>
              <p:spPr>
                <a:xfrm>
                  <a:off x="6718663" y="5420747"/>
                  <a:ext cx="636228" cy="294457"/>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a:t>
                  </a:r>
                  <a:endParaRPr lang="fr-FR" dirty="0">
                    <a:solidFill>
                      <a:sysClr val="windowText" lastClr="000000"/>
                    </a:solidFill>
                  </a:endParaRPr>
                </a:p>
              </p:txBody>
            </p:sp>
            <p:sp>
              <p:nvSpPr>
                <p:cNvPr id="149" name="Rectangle 148"/>
                <p:cNvSpPr/>
                <p:nvPr/>
              </p:nvSpPr>
              <p:spPr>
                <a:xfrm>
                  <a:off x="7354891" y="5420747"/>
                  <a:ext cx="636228" cy="294457"/>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a:t>
                  </a:r>
                  <a:endParaRPr lang="fr-FR" dirty="0">
                    <a:solidFill>
                      <a:sysClr val="windowText" lastClr="000000"/>
                    </a:solidFill>
                  </a:endParaRPr>
                </a:p>
              </p:txBody>
            </p:sp>
            <p:sp>
              <p:nvSpPr>
                <p:cNvPr id="150" name="Rectangle 149"/>
                <p:cNvSpPr/>
                <p:nvPr/>
              </p:nvSpPr>
              <p:spPr>
                <a:xfrm>
                  <a:off x="5450224" y="5421907"/>
                  <a:ext cx="636228" cy="294457"/>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ysClr val="windowText" lastClr="000000"/>
                      </a:solidFill>
                    </a:rPr>
                    <a:t>Part</a:t>
                  </a:r>
                  <a:endParaRPr lang="fr-FR" dirty="0">
                    <a:solidFill>
                      <a:sysClr val="windowText" lastClr="000000"/>
                    </a:solidFill>
                  </a:endParaRPr>
                </a:p>
              </p:txBody>
            </p:sp>
          </p:grpSp>
        </p:grpSp>
        <p:sp>
          <p:nvSpPr>
            <p:cNvPr id="141" name="ZoneTexte 140"/>
            <p:cNvSpPr txBox="1"/>
            <p:nvPr/>
          </p:nvSpPr>
          <p:spPr>
            <a:xfrm>
              <a:off x="6593730" y="5784068"/>
              <a:ext cx="249865" cy="256170"/>
            </a:xfrm>
            <a:prstGeom prst="rect">
              <a:avLst/>
            </a:prstGeom>
            <a:noFill/>
          </p:spPr>
          <p:txBody>
            <a:bodyPr wrap="square" rtlCol="0">
              <a:spAutoFit/>
            </a:bodyPr>
            <a:lstStyle/>
            <a:p>
              <a:r>
                <a:rPr lang="fr-FR" sz="2000" b="1" dirty="0" smtClean="0">
                  <a:solidFill>
                    <a:srgbClr val="FF0000"/>
                  </a:solidFill>
                </a:rPr>
                <a:t>B</a:t>
              </a:r>
              <a:endParaRPr lang="fr-FR" sz="2000" b="1" dirty="0">
                <a:solidFill>
                  <a:srgbClr val="FF0000"/>
                </a:solidFill>
              </a:endParaRPr>
            </a:p>
          </p:txBody>
        </p:sp>
        <p:cxnSp>
          <p:nvCxnSpPr>
            <p:cNvPr id="142" name="Connecteur droit avec flèche 141"/>
            <p:cNvCxnSpPr/>
            <p:nvPr/>
          </p:nvCxnSpPr>
          <p:spPr>
            <a:xfrm flipV="1">
              <a:off x="5450224" y="5796694"/>
              <a:ext cx="2540895" cy="188"/>
            </a:xfrm>
            <a:prstGeom prst="straightConnector1">
              <a:avLst/>
            </a:prstGeom>
            <a:ln w="19050">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8863391"/>
      </p:ext>
    </p:extLst>
  </p:cSld>
  <p:clrMapOvr>
    <a:masterClrMapping/>
  </p:clrMapOvr>
  <p:transition spd="slow" advTm="3000">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oneTexte 35"/>
          <p:cNvSpPr txBox="1"/>
          <p:nvPr/>
        </p:nvSpPr>
        <p:spPr>
          <a:xfrm>
            <a:off x="3122341" y="4474508"/>
            <a:ext cx="11151220" cy="5561590"/>
          </a:xfrm>
          <a:prstGeom prst="rect">
            <a:avLst/>
          </a:prstGeom>
          <a:solidFill>
            <a:schemeClr val="bg1"/>
          </a:solidFill>
          <a:ln>
            <a:solidFill>
              <a:schemeClr val="tx1"/>
            </a:solidFill>
          </a:ln>
        </p:spPr>
        <p:txBody>
          <a:bodyPr wrap="square" rtlCol="0">
            <a:spAutoFit/>
          </a:bodyPr>
          <a:lstStyle/>
          <a:p>
            <a:endParaRPr lang="fr-FR" sz="4400" dirty="0"/>
          </a:p>
        </p:txBody>
      </p:sp>
      <p:sp>
        <p:nvSpPr>
          <p:cNvPr id="1914"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REPR</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SENTER</a:t>
            </a:r>
            <a:endParaRPr lang="ja-JP" sz="5400" b="0" strike="noStrike" spc="-1" dirty="0">
              <a:solidFill>
                <a:srgbClr val="FFFFFF"/>
              </a:solidFill>
              <a:latin typeface="Crimson Text"/>
            </a:endParaRPr>
          </a:p>
        </p:txBody>
      </p:sp>
      <p:sp>
        <p:nvSpPr>
          <p:cNvPr id="1915" name="TextShape 2"/>
          <p:cNvSpPr txBox="1"/>
          <p:nvPr/>
        </p:nvSpPr>
        <p:spPr>
          <a:xfrm>
            <a:off x="790200" y="1182960"/>
            <a:ext cx="16273080" cy="575640"/>
          </a:xfrm>
          <a:prstGeom prst="rect">
            <a:avLst/>
          </a:prstGeom>
          <a:noFill/>
          <a:ln>
            <a:noFill/>
          </a:ln>
        </p:spPr>
        <p:txBody>
          <a:bodyPr lIns="163440" tIns="81720" rIns="163440" bIns="81720">
            <a:normAutofit/>
          </a:bodyPr>
          <a:lstStyle/>
          <a:p>
            <a:pPr>
              <a:lnSpc>
                <a:spcPct val="100000"/>
              </a:lnSpc>
            </a:pPr>
            <a:r>
              <a:rPr lang="fr-FR" altLang="ja-JP" sz="2400" b="0" strike="noStrike" spc="-1" dirty="0" smtClean="0">
                <a:solidFill>
                  <a:srgbClr val="FFFFFF"/>
                </a:solidFill>
                <a:latin typeface="Crimson Text"/>
                <a:ea typeface="Spica Neue"/>
              </a:rPr>
              <a:t>Modèle en barres - un exemple de résolution </a:t>
            </a:r>
            <a:endParaRPr lang="ja-JP" sz="2400" b="0" strike="noStrike" spc="-1" dirty="0">
              <a:solidFill>
                <a:srgbClr val="FFFFFF"/>
              </a:solidFill>
              <a:latin typeface="Crimson Text"/>
            </a:endParaRPr>
          </a:p>
        </p:txBody>
      </p:sp>
      <p:sp>
        <p:nvSpPr>
          <p:cNvPr id="6" name="Titre 1"/>
          <p:cNvSpPr txBox="1">
            <a:spLocks/>
          </p:cNvSpPr>
          <p:nvPr/>
        </p:nvSpPr>
        <p:spPr>
          <a:xfrm>
            <a:off x="916912" y="2274848"/>
            <a:ext cx="7881400" cy="1286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smtClean="0"/>
              <a:t>Représenter : le modèle en barres</a:t>
            </a:r>
            <a:endParaRPr lang="fr-FR" sz="3200" dirty="0"/>
          </a:p>
        </p:txBody>
      </p:sp>
      <p:sp>
        <p:nvSpPr>
          <p:cNvPr id="33" name="ZoneTexte 32"/>
          <p:cNvSpPr txBox="1"/>
          <p:nvPr/>
        </p:nvSpPr>
        <p:spPr>
          <a:xfrm>
            <a:off x="613106" y="2047458"/>
            <a:ext cx="17061577" cy="1863139"/>
          </a:xfrm>
          <a:prstGeom prst="rect">
            <a:avLst/>
          </a:prstGeom>
          <a:solidFill>
            <a:schemeClr val="bg1"/>
          </a:solidFill>
          <a:ln>
            <a:solidFill>
              <a:schemeClr val="tx1"/>
            </a:solidFill>
          </a:ln>
        </p:spPr>
        <p:txBody>
          <a:bodyPr wrap="square" lIns="252000" tIns="252000" rIns="252000" bIns="252000" rtlCol="0">
            <a:spAutoFit/>
          </a:bodyPr>
          <a:lstStyle/>
          <a:p>
            <a:r>
              <a:rPr lang="fr-FR" sz="4400" dirty="0" smtClean="0"/>
              <a:t>253 élèves ont pris part à une compétition sportive. Si 134 sont des garçons. Combien y avait-il de filles ?</a:t>
            </a:r>
            <a:endParaRPr lang="fr-FR" sz="4400" dirty="0"/>
          </a:p>
        </p:txBody>
      </p:sp>
      <p:sp>
        <p:nvSpPr>
          <p:cNvPr id="45" name="Rectangle 44"/>
          <p:cNvSpPr/>
          <p:nvPr/>
        </p:nvSpPr>
        <p:spPr>
          <a:xfrm>
            <a:off x="4565856" y="5527670"/>
            <a:ext cx="3575254" cy="1273382"/>
          </a:xfrm>
          <a:prstGeom prst="rect">
            <a:avLst/>
          </a:prstGeom>
          <a:solidFill>
            <a:srgbClr val="FFC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tx1"/>
                </a:solidFill>
              </a:rPr>
              <a:t>134 garçons</a:t>
            </a:r>
            <a:endParaRPr lang="fr-FR" sz="4000" b="1" dirty="0">
              <a:solidFill>
                <a:schemeClr val="tx1"/>
              </a:solidFill>
            </a:endParaRPr>
          </a:p>
        </p:txBody>
      </p:sp>
      <p:sp>
        <p:nvSpPr>
          <p:cNvPr id="46" name="Rectangle 45"/>
          <p:cNvSpPr/>
          <p:nvPr/>
        </p:nvSpPr>
        <p:spPr>
          <a:xfrm>
            <a:off x="8141110" y="5527669"/>
            <a:ext cx="5114287" cy="1273383"/>
          </a:xfrm>
          <a:prstGeom prst="rect">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400" b="1" dirty="0" smtClean="0">
                <a:solidFill>
                  <a:schemeClr val="tx1"/>
                </a:solidFill>
              </a:rPr>
              <a:t>?  filles</a:t>
            </a:r>
            <a:endParaRPr lang="fr-FR" sz="4400" b="1" dirty="0">
              <a:solidFill>
                <a:schemeClr val="tx1"/>
              </a:solidFill>
            </a:endParaRPr>
          </a:p>
        </p:txBody>
      </p:sp>
      <p:sp>
        <p:nvSpPr>
          <p:cNvPr id="47" name="Accolade ouvrante 46"/>
          <p:cNvSpPr/>
          <p:nvPr/>
        </p:nvSpPr>
        <p:spPr>
          <a:xfrm rot="16200000">
            <a:off x="8220509" y="3324798"/>
            <a:ext cx="1155604" cy="8914171"/>
          </a:xfrm>
          <a:prstGeom prst="leftBrace">
            <a:avLst>
              <a:gd name="adj1" fmla="val 44918"/>
              <a:gd name="adj2" fmla="val 49717"/>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48" name="ZoneTexte 47"/>
          <p:cNvSpPr txBox="1"/>
          <p:nvPr/>
        </p:nvSpPr>
        <p:spPr>
          <a:xfrm>
            <a:off x="6988562" y="8564876"/>
            <a:ext cx="3619500" cy="769441"/>
          </a:xfrm>
          <a:prstGeom prst="rect">
            <a:avLst/>
          </a:prstGeom>
          <a:noFill/>
        </p:spPr>
        <p:txBody>
          <a:bodyPr wrap="square" rtlCol="0">
            <a:spAutoFit/>
          </a:bodyPr>
          <a:lstStyle/>
          <a:p>
            <a:r>
              <a:rPr lang="fr-FR" sz="4400" b="1" dirty="0" smtClean="0"/>
              <a:t>253 élèves</a:t>
            </a:r>
            <a:endParaRPr lang="fr-FR" sz="4400" b="1" dirty="0"/>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ZoneTexte 35"/>
          <p:cNvSpPr txBox="1"/>
          <p:nvPr/>
        </p:nvSpPr>
        <p:spPr>
          <a:xfrm>
            <a:off x="3122341" y="4474508"/>
            <a:ext cx="11151220" cy="5561590"/>
          </a:xfrm>
          <a:prstGeom prst="rect">
            <a:avLst/>
          </a:prstGeom>
          <a:solidFill>
            <a:schemeClr val="bg1"/>
          </a:solidFill>
          <a:ln>
            <a:solidFill>
              <a:schemeClr val="tx1"/>
            </a:solidFill>
          </a:ln>
        </p:spPr>
        <p:txBody>
          <a:bodyPr wrap="square" rtlCol="0">
            <a:spAutoFit/>
          </a:bodyPr>
          <a:lstStyle/>
          <a:p>
            <a:endParaRPr lang="fr-FR" sz="4400" dirty="0"/>
          </a:p>
        </p:txBody>
      </p:sp>
      <p:sp>
        <p:nvSpPr>
          <p:cNvPr id="1914"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REPR</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SENTER</a:t>
            </a:r>
            <a:endParaRPr lang="ja-JP" sz="5400" b="0" strike="noStrike" spc="-1" dirty="0">
              <a:solidFill>
                <a:srgbClr val="FFFFFF"/>
              </a:solidFill>
              <a:latin typeface="Crimson Text"/>
            </a:endParaRPr>
          </a:p>
        </p:txBody>
      </p:sp>
      <p:sp>
        <p:nvSpPr>
          <p:cNvPr id="1915" name="TextShape 2"/>
          <p:cNvSpPr txBox="1"/>
          <p:nvPr/>
        </p:nvSpPr>
        <p:spPr>
          <a:xfrm>
            <a:off x="790200" y="1182960"/>
            <a:ext cx="16273080" cy="575640"/>
          </a:xfrm>
          <a:prstGeom prst="rect">
            <a:avLst/>
          </a:prstGeom>
          <a:noFill/>
          <a:ln>
            <a:noFill/>
          </a:ln>
        </p:spPr>
        <p:txBody>
          <a:bodyPr lIns="163440" tIns="81720" rIns="163440" bIns="81720">
            <a:normAutofit/>
          </a:bodyPr>
          <a:lstStyle/>
          <a:p>
            <a:pPr>
              <a:lnSpc>
                <a:spcPct val="100000"/>
              </a:lnSpc>
            </a:pPr>
            <a:r>
              <a:rPr lang="fr-FR" altLang="ja-JP" sz="2400" b="0" strike="noStrike" spc="-1" dirty="0" smtClean="0">
                <a:solidFill>
                  <a:srgbClr val="FFFFFF"/>
                </a:solidFill>
                <a:latin typeface="Crimson Text"/>
                <a:ea typeface="Spica Neue"/>
              </a:rPr>
              <a:t>Modèle en barres - un exemple de résolution </a:t>
            </a:r>
            <a:endParaRPr lang="ja-JP" sz="2400" b="0" strike="noStrike" spc="-1" dirty="0">
              <a:solidFill>
                <a:srgbClr val="FFFFFF"/>
              </a:solidFill>
              <a:latin typeface="Crimson Text"/>
            </a:endParaRPr>
          </a:p>
        </p:txBody>
      </p:sp>
      <p:sp>
        <p:nvSpPr>
          <p:cNvPr id="6" name="Titre 1"/>
          <p:cNvSpPr txBox="1">
            <a:spLocks/>
          </p:cNvSpPr>
          <p:nvPr/>
        </p:nvSpPr>
        <p:spPr>
          <a:xfrm>
            <a:off x="916912" y="2274848"/>
            <a:ext cx="7881400" cy="12869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smtClean="0"/>
              <a:t>Représenter : le modèle en barres</a:t>
            </a:r>
            <a:endParaRPr lang="fr-FR" sz="3200" dirty="0"/>
          </a:p>
        </p:txBody>
      </p:sp>
      <p:sp>
        <p:nvSpPr>
          <p:cNvPr id="9" name="Rectangle 8"/>
          <p:cNvSpPr/>
          <p:nvPr/>
        </p:nvSpPr>
        <p:spPr>
          <a:xfrm>
            <a:off x="7060881" y="4984854"/>
            <a:ext cx="1918466" cy="641925"/>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ZoneTexte 9"/>
          <p:cNvSpPr txBox="1"/>
          <p:nvPr/>
        </p:nvSpPr>
        <p:spPr>
          <a:xfrm>
            <a:off x="7012632" y="7533289"/>
            <a:ext cx="2169258" cy="923330"/>
          </a:xfrm>
          <a:prstGeom prst="rect">
            <a:avLst/>
          </a:prstGeom>
          <a:noFill/>
        </p:spPr>
        <p:txBody>
          <a:bodyPr wrap="square" rtlCol="0">
            <a:spAutoFit/>
          </a:bodyPr>
          <a:lstStyle/>
          <a:p>
            <a:pPr algn="ctr"/>
            <a:r>
              <a:rPr lang="fr-FR" sz="5400" b="1" dirty="0" smtClean="0">
                <a:latin typeface="French Script MT" panose="03020402040607040605" pitchFamily="66" charset="0"/>
              </a:rPr>
              <a:t>91 – 43 </a:t>
            </a:r>
            <a:endParaRPr lang="fr-FR" sz="5400" b="1" dirty="0">
              <a:latin typeface="French Script MT" panose="03020402040607040605" pitchFamily="66" charset="0"/>
            </a:endParaRPr>
          </a:p>
        </p:txBody>
      </p:sp>
      <p:sp>
        <p:nvSpPr>
          <p:cNvPr id="12" name="ZoneTexte 11"/>
          <p:cNvSpPr txBox="1"/>
          <p:nvPr/>
        </p:nvSpPr>
        <p:spPr>
          <a:xfrm>
            <a:off x="2658667" y="5126629"/>
            <a:ext cx="3452072" cy="769441"/>
          </a:xfrm>
          <a:prstGeom prst="rect">
            <a:avLst/>
          </a:prstGeom>
          <a:noFill/>
        </p:spPr>
        <p:txBody>
          <a:bodyPr wrap="square" rtlCol="0">
            <a:spAutoFit/>
          </a:bodyPr>
          <a:lstStyle/>
          <a:p>
            <a:pPr algn="r"/>
            <a:r>
              <a:rPr lang="fr-FR" sz="4400" dirty="0" smtClean="0">
                <a:latin typeface="French Script MT" panose="03020402040607040605" pitchFamily="66" charset="0"/>
              </a:rPr>
              <a:t>Jetons rouges </a:t>
            </a:r>
            <a:endParaRPr lang="fr-FR" sz="4400" dirty="0">
              <a:latin typeface="French Script MT" panose="03020402040607040605" pitchFamily="66" charset="0"/>
            </a:endParaRPr>
          </a:p>
        </p:txBody>
      </p:sp>
      <p:sp>
        <p:nvSpPr>
          <p:cNvPr id="13" name="ZoneTexte 12"/>
          <p:cNvSpPr txBox="1"/>
          <p:nvPr/>
        </p:nvSpPr>
        <p:spPr>
          <a:xfrm>
            <a:off x="3043018" y="5830044"/>
            <a:ext cx="3067721" cy="769441"/>
          </a:xfrm>
          <a:prstGeom prst="rect">
            <a:avLst/>
          </a:prstGeom>
          <a:noFill/>
        </p:spPr>
        <p:txBody>
          <a:bodyPr wrap="square" rtlCol="0">
            <a:spAutoFit/>
          </a:bodyPr>
          <a:lstStyle/>
          <a:p>
            <a:pPr algn="r"/>
            <a:r>
              <a:rPr lang="fr-FR" sz="4400" dirty="0" smtClean="0">
                <a:latin typeface="French Script MT" panose="03020402040607040605" pitchFamily="66" charset="0"/>
              </a:rPr>
              <a:t>Jetons bleus</a:t>
            </a:r>
            <a:endParaRPr lang="fr-FR" sz="4400" dirty="0">
              <a:latin typeface="French Script MT" panose="03020402040607040605" pitchFamily="66" charset="0"/>
            </a:endParaRPr>
          </a:p>
        </p:txBody>
      </p:sp>
      <p:sp>
        <p:nvSpPr>
          <p:cNvPr id="14" name="Rectangle 13"/>
          <p:cNvSpPr/>
          <p:nvPr/>
        </p:nvSpPr>
        <p:spPr>
          <a:xfrm>
            <a:off x="8979347" y="5964807"/>
            <a:ext cx="3507247" cy="631332"/>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ZoneTexte 14"/>
          <p:cNvSpPr txBox="1"/>
          <p:nvPr/>
        </p:nvSpPr>
        <p:spPr>
          <a:xfrm>
            <a:off x="9395260" y="7075541"/>
            <a:ext cx="655641" cy="769441"/>
          </a:xfrm>
          <a:prstGeom prst="rect">
            <a:avLst/>
          </a:prstGeom>
          <a:noFill/>
        </p:spPr>
        <p:txBody>
          <a:bodyPr wrap="square" rtlCol="0">
            <a:spAutoFit/>
          </a:bodyPr>
          <a:lstStyle/>
          <a:p>
            <a:pPr algn="ctr"/>
            <a:r>
              <a:rPr lang="fr-FR" sz="4400" b="1" dirty="0" smtClean="0">
                <a:latin typeface="French Script MT" panose="03020402040607040605" pitchFamily="66" charset="0"/>
              </a:rPr>
              <a:t>?</a:t>
            </a:r>
            <a:r>
              <a:rPr lang="fr-FR" sz="4400" dirty="0" smtClean="0">
                <a:latin typeface="French Script MT" panose="03020402040607040605" pitchFamily="66" charset="0"/>
              </a:rPr>
              <a:t> </a:t>
            </a:r>
          </a:p>
        </p:txBody>
      </p:sp>
      <p:sp>
        <p:nvSpPr>
          <p:cNvPr id="16" name="Accolade fermante 15"/>
          <p:cNvSpPr/>
          <p:nvPr/>
        </p:nvSpPr>
        <p:spPr>
          <a:xfrm>
            <a:off x="12553714" y="4909054"/>
            <a:ext cx="589248" cy="2062405"/>
          </a:xfrm>
          <a:prstGeom prst="rightBrace">
            <a:avLst>
              <a:gd name="adj1" fmla="val 33087"/>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cxnSp>
        <p:nvCxnSpPr>
          <p:cNvPr id="17" name="Connecteur droit 16"/>
          <p:cNvCxnSpPr/>
          <p:nvPr/>
        </p:nvCxnSpPr>
        <p:spPr>
          <a:xfrm>
            <a:off x="8979347" y="5626779"/>
            <a:ext cx="0" cy="709908"/>
          </a:xfrm>
          <a:prstGeom prst="line">
            <a:avLst/>
          </a:prstGeom>
          <a:ln w="28575">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13337959" y="5508417"/>
            <a:ext cx="1100572" cy="830997"/>
          </a:xfrm>
          <a:prstGeom prst="rect">
            <a:avLst/>
          </a:prstGeom>
          <a:noFill/>
        </p:spPr>
        <p:txBody>
          <a:bodyPr wrap="square" rtlCol="0">
            <a:spAutoFit/>
          </a:bodyPr>
          <a:lstStyle/>
          <a:p>
            <a:r>
              <a:rPr lang="fr-FR" sz="4800" b="1" dirty="0" smtClean="0">
                <a:latin typeface="French Script MT" panose="03020402040607040605" pitchFamily="66" charset="0"/>
              </a:rPr>
              <a:t>91</a:t>
            </a:r>
            <a:endParaRPr lang="fr-FR" sz="4800" b="1" dirty="0">
              <a:latin typeface="French Script MT" panose="03020402040607040605" pitchFamily="66" charset="0"/>
            </a:endParaRPr>
          </a:p>
        </p:txBody>
      </p:sp>
      <p:sp>
        <p:nvSpPr>
          <p:cNvPr id="19" name="ZoneTexte 18"/>
          <p:cNvSpPr txBox="1"/>
          <p:nvPr/>
        </p:nvSpPr>
        <p:spPr>
          <a:xfrm>
            <a:off x="8979346" y="7577219"/>
            <a:ext cx="1280697" cy="923330"/>
          </a:xfrm>
          <a:prstGeom prst="rect">
            <a:avLst/>
          </a:prstGeom>
          <a:noFill/>
        </p:spPr>
        <p:txBody>
          <a:bodyPr wrap="square" rtlCol="0">
            <a:spAutoFit/>
          </a:bodyPr>
          <a:lstStyle/>
          <a:p>
            <a:r>
              <a:rPr lang="fr-FR" sz="5400" b="1" dirty="0" smtClean="0">
                <a:latin typeface="French Script MT" panose="03020402040607040605" pitchFamily="66" charset="0"/>
              </a:rPr>
              <a:t>= 48</a:t>
            </a:r>
            <a:endParaRPr lang="fr-FR" sz="5400" b="1" dirty="0">
              <a:latin typeface="French Script MT" panose="03020402040607040605" pitchFamily="66" charset="0"/>
            </a:endParaRPr>
          </a:p>
        </p:txBody>
      </p:sp>
      <p:sp>
        <p:nvSpPr>
          <p:cNvPr id="20" name="ZoneTexte 19"/>
          <p:cNvSpPr txBox="1"/>
          <p:nvPr/>
        </p:nvSpPr>
        <p:spPr>
          <a:xfrm>
            <a:off x="7218785" y="8192613"/>
            <a:ext cx="1707955" cy="923330"/>
          </a:xfrm>
          <a:prstGeom prst="rect">
            <a:avLst/>
          </a:prstGeom>
          <a:noFill/>
        </p:spPr>
        <p:txBody>
          <a:bodyPr wrap="square" rtlCol="0">
            <a:spAutoFit/>
          </a:bodyPr>
          <a:lstStyle/>
          <a:p>
            <a:pPr algn="ctr"/>
            <a:r>
              <a:rPr lang="fr-FR" sz="5400" b="1" dirty="0" smtClean="0">
                <a:latin typeface="French Script MT" panose="03020402040607040605" pitchFamily="66" charset="0"/>
              </a:rPr>
              <a:t>48 </a:t>
            </a:r>
            <a:r>
              <a:rPr lang="fr-FR" sz="5400" b="1" dirty="0" smtClean="0">
                <a:latin typeface="French Script MT" panose="03020402040607040605" pitchFamily="66" charset="0"/>
                <a:sym typeface="Symbol"/>
              </a:rPr>
              <a:t></a:t>
            </a:r>
            <a:r>
              <a:rPr lang="fr-FR" sz="5400" b="1" dirty="0" smtClean="0">
                <a:latin typeface="French Script MT" panose="03020402040607040605" pitchFamily="66" charset="0"/>
              </a:rPr>
              <a:t> 2 </a:t>
            </a:r>
            <a:endParaRPr lang="fr-FR" sz="5400" b="1" dirty="0">
              <a:latin typeface="French Script MT" panose="03020402040607040605" pitchFamily="66" charset="0"/>
            </a:endParaRPr>
          </a:p>
        </p:txBody>
      </p:sp>
      <p:sp>
        <p:nvSpPr>
          <p:cNvPr id="21" name="ZoneTexte 20"/>
          <p:cNvSpPr txBox="1"/>
          <p:nvPr/>
        </p:nvSpPr>
        <p:spPr>
          <a:xfrm>
            <a:off x="8760634" y="8214617"/>
            <a:ext cx="1707955" cy="923330"/>
          </a:xfrm>
          <a:prstGeom prst="rect">
            <a:avLst/>
          </a:prstGeom>
          <a:noFill/>
        </p:spPr>
        <p:txBody>
          <a:bodyPr wrap="square" rtlCol="0">
            <a:spAutoFit/>
          </a:bodyPr>
          <a:lstStyle/>
          <a:p>
            <a:pPr algn="ctr"/>
            <a:r>
              <a:rPr lang="fr-FR" sz="5400" b="1" dirty="0" smtClean="0">
                <a:latin typeface="French Script MT" panose="03020402040607040605" pitchFamily="66" charset="0"/>
              </a:rPr>
              <a:t>= 24</a:t>
            </a:r>
            <a:endParaRPr lang="fr-FR" sz="5400" b="1" dirty="0">
              <a:latin typeface="French Script MT" panose="03020402040607040605" pitchFamily="66" charset="0"/>
            </a:endParaRPr>
          </a:p>
        </p:txBody>
      </p:sp>
      <p:sp>
        <p:nvSpPr>
          <p:cNvPr id="22" name="ZoneTexte 21"/>
          <p:cNvSpPr txBox="1"/>
          <p:nvPr/>
        </p:nvSpPr>
        <p:spPr>
          <a:xfrm>
            <a:off x="7028542" y="8861568"/>
            <a:ext cx="2137438" cy="923330"/>
          </a:xfrm>
          <a:prstGeom prst="rect">
            <a:avLst/>
          </a:prstGeom>
          <a:noFill/>
        </p:spPr>
        <p:txBody>
          <a:bodyPr wrap="square" rtlCol="0">
            <a:spAutoFit/>
          </a:bodyPr>
          <a:lstStyle/>
          <a:p>
            <a:r>
              <a:rPr lang="fr-FR" sz="5400" b="1" dirty="0" smtClean="0">
                <a:latin typeface="French Script MT" panose="03020402040607040605" pitchFamily="66" charset="0"/>
              </a:rPr>
              <a:t>43 + 24</a:t>
            </a:r>
            <a:endParaRPr lang="fr-FR" sz="5400" b="1" dirty="0">
              <a:latin typeface="French Script MT" panose="03020402040607040605" pitchFamily="66" charset="0"/>
            </a:endParaRPr>
          </a:p>
        </p:txBody>
      </p:sp>
      <p:sp>
        <p:nvSpPr>
          <p:cNvPr id="23" name="ZoneTexte 22"/>
          <p:cNvSpPr txBox="1"/>
          <p:nvPr/>
        </p:nvSpPr>
        <p:spPr>
          <a:xfrm>
            <a:off x="8928544" y="8831334"/>
            <a:ext cx="1372137" cy="923330"/>
          </a:xfrm>
          <a:prstGeom prst="rect">
            <a:avLst/>
          </a:prstGeom>
          <a:noFill/>
        </p:spPr>
        <p:txBody>
          <a:bodyPr wrap="square" rtlCol="0">
            <a:spAutoFit/>
          </a:bodyPr>
          <a:lstStyle/>
          <a:p>
            <a:r>
              <a:rPr lang="fr-FR" sz="5400" b="1" dirty="0" smtClean="0">
                <a:latin typeface="French Script MT" panose="03020402040607040605" pitchFamily="66" charset="0"/>
              </a:rPr>
              <a:t>= 67</a:t>
            </a:r>
            <a:endParaRPr lang="fr-FR" sz="5400" b="1" dirty="0">
              <a:latin typeface="French Script MT" panose="03020402040607040605" pitchFamily="66" charset="0"/>
            </a:endParaRPr>
          </a:p>
        </p:txBody>
      </p:sp>
      <p:sp>
        <p:nvSpPr>
          <p:cNvPr id="24" name="ZoneTexte 23"/>
          <p:cNvSpPr txBox="1"/>
          <p:nvPr/>
        </p:nvSpPr>
        <p:spPr>
          <a:xfrm>
            <a:off x="10500313" y="4788128"/>
            <a:ext cx="630240" cy="830997"/>
          </a:xfrm>
          <a:prstGeom prst="rect">
            <a:avLst/>
          </a:prstGeom>
          <a:noFill/>
        </p:spPr>
        <p:txBody>
          <a:bodyPr wrap="square" rtlCol="0">
            <a:spAutoFit/>
          </a:bodyPr>
          <a:lstStyle/>
          <a:p>
            <a:pPr algn="ctr"/>
            <a:r>
              <a:rPr lang="fr-FR" sz="4800" b="1" dirty="0" smtClean="0">
                <a:latin typeface="French Script MT" panose="03020402040607040605" pitchFamily="66" charset="0"/>
              </a:rPr>
              <a:t>43</a:t>
            </a:r>
            <a:endParaRPr lang="fr-FR" sz="4800" dirty="0" smtClean="0">
              <a:latin typeface="French Script MT" panose="03020402040607040605" pitchFamily="66" charset="0"/>
            </a:endParaRPr>
          </a:p>
        </p:txBody>
      </p:sp>
      <p:sp>
        <p:nvSpPr>
          <p:cNvPr id="27" name="ZoneTexte 26"/>
          <p:cNvSpPr txBox="1"/>
          <p:nvPr/>
        </p:nvSpPr>
        <p:spPr>
          <a:xfrm>
            <a:off x="7600969" y="4932180"/>
            <a:ext cx="630240" cy="830997"/>
          </a:xfrm>
          <a:prstGeom prst="rect">
            <a:avLst/>
          </a:prstGeom>
          <a:noFill/>
        </p:spPr>
        <p:txBody>
          <a:bodyPr wrap="square" rtlCol="0">
            <a:spAutoFit/>
          </a:bodyPr>
          <a:lstStyle/>
          <a:p>
            <a:pPr algn="ctr"/>
            <a:r>
              <a:rPr lang="fr-FR" sz="4800" b="1" dirty="0" smtClean="0">
                <a:latin typeface="French Script MT" panose="03020402040607040605" pitchFamily="66" charset="0"/>
              </a:rPr>
              <a:t>24</a:t>
            </a:r>
            <a:endParaRPr lang="fr-FR" sz="4800" dirty="0" smtClean="0">
              <a:latin typeface="French Script MT" panose="03020402040607040605" pitchFamily="66" charset="0"/>
            </a:endParaRPr>
          </a:p>
        </p:txBody>
      </p:sp>
      <p:sp>
        <p:nvSpPr>
          <p:cNvPr id="28" name="ZoneTexte 27"/>
          <p:cNvSpPr txBox="1"/>
          <p:nvPr/>
        </p:nvSpPr>
        <p:spPr>
          <a:xfrm>
            <a:off x="10510359" y="5882610"/>
            <a:ext cx="630240" cy="830997"/>
          </a:xfrm>
          <a:prstGeom prst="rect">
            <a:avLst/>
          </a:prstGeom>
          <a:noFill/>
        </p:spPr>
        <p:txBody>
          <a:bodyPr wrap="square" rtlCol="0">
            <a:spAutoFit/>
          </a:bodyPr>
          <a:lstStyle/>
          <a:p>
            <a:pPr algn="ctr"/>
            <a:r>
              <a:rPr lang="fr-FR" sz="4800" b="1" dirty="0" smtClean="0">
                <a:latin typeface="French Script MT" panose="03020402040607040605" pitchFamily="66" charset="0"/>
              </a:rPr>
              <a:t>43</a:t>
            </a:r>
            <a:endParaRPr lang="fr-FR" sz="4800" dirty="0" smtClean="0">
              <a:latin typeface="French Script MT" panose="03020402040607040605" pitchFamily="66" charset="0"/>
            </a:endParaRPr>
          </a:p>
        </p:txBody>
      </p:sp>
      <p:cxnSp>
        <p:nvCxnSpPr>
          <p:cNvPr id="29" name="Connecteur droit avec flèche 28"/>
          <p:cNvCxnSpPr/>
          <p:nvPr/>
        </p:nvCxnSpPr>
        <p:spPr>
          <a:xfrm>
            <a:off x="9181890" y="5483411"/>
            <a:ext cx="3296803" cy="21623"/>
          </a:xfrm>
          <a:prstGeom prst="straightConnector1">
            <a:avLst/>
          </a:prstGeom>
          <a:ln w="3810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0" name="Accolade fermante 29"/>
          <p:cNvSpPr/>
          <p:nvPr/>
        </p:nvSpPr>
        <p:spPr>
          <a:xfrm rot="5400000">
            <a:off x="9541468" y="4240527"/>
            <a:ext cx="366685" cy="5327864"/>
          </a:xfrm>
          <a:prstGeom prst="rightBrace">
            <a:avLst>
              <a:gd name="adj1" fmla="val 33087"/>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3" name="ZoneTexte 32"/>
          <p:cNvSpPr txBox="1"/>
          <p:nvPr/>
        </p:nvSpPr>
        <p:spPr>
          <a:xfrm>
            <a:off x="488111" y="1783322"/>
            <a:ext cx="17061577" cy="2540247"/>
          </a:xfrm>
          <a:prstGeom prst="rect">
            <a:avLst/>
          </a:prstGeom>
          <a:solidFill>
            <a:schemeClr val="bg1"/>
          </a:solidFill>
          <a:ln>
            <a:solidFill>
              <a:schemeClr val="tx1"/>
            </a:solidFill>
          </a:ln>
        </p:spPr>
        <p:txBody>
          <a:bodyPr wrap="square" lIns="252000" tIns="252000" rIns="252000" bIns="252000" rtlCol="0">
            <a:spAutoFit/>
          </a:bodyPr>
          <a:lstStyle/>
          <a:p>
            <a:r>
              <a:rPr lang="fr-FR" sz="4400" dirty="0" smtClean="0"/>
              <a:t>Dans un bocal il y a 91 jetons, certains sont rouges et les autres bleus. Il y a 43 jetons bleus de plus que de jetons rouges. Combien y a-t-il de jetons bleus ?</a:t>
            </a:r>
            <a:endParaRPr lang="fr-FR" sz="4400" dirty="0"/>
          </a:p>
        </p:txBody>
      </p:sp>
      <p:sp>
        <p:nvSpPr>
          <p:cNvPr id="38" name="Rectangle 37"/>
          <p:cNvSpPr/>
          <p:nvPr/>
        </p:nvSpPr>
        <p:spPr>
          <a:xfrm>
            <a:off x="7060880" y="5955722"/>
            <a:ext cx="1918466" cy="641925"/>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9" name="ZoneTexte 38"/>
          <p:cNvSpPr txBox="1"/>
          <p:nvPr/>
        </p:nvSpPr>
        <p:spPr>
          <a:xfrm>
            <a:off x="7600968" y="5903048"/>
            <a:ext cx="630240" cy="830997"/>
          </a:xfrm>
          <a:prstGeom prst="rect">
            <a:avLst/>
          </a:prstGeom>
          <a:noFill/>
        </p:spPr>
        <p:txBody>
          <a:bodyPr wrap="square" rtlCol="0">
            <a:spAutoFit/>
          </a:bodyPr>
          <a:lstStyle/>
          <a:p>
            <a:pPr algn="ctr"/>
            <a:r>
              <a:rPr lang="fr-FR" sz="4800" b="1" dirty="0" smtClean="0">
                <a:latin typeface="French Script MT" panose="03020402040607040605" pitchFamily="66" charset="0"/>
              </a:rPr>
              <a:t>24</a:t>
            </a:r>
            <a:endParaRPr lang="fr-FR" sz="4800" dirty="0" smtClean="0">
              <a:latin typeface="French Script MT" panose="03020402040607040605" pitchFamily="66" charset="0"/>
            </a:endParaRPr>
          </a:p>
        </p:txBody>
      </p:sp>
    </p:spTree>
    <p:extLst>
      <p:ext uri="{BB962C8B-B14F-4D97-AF65-F5344CB8AC3E}">
        <p14:creationId xmlns:p14="http://schemas.microsoft.com/office/powerpoint/2010/main" val="1375749723"/>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p:bldP spid="14" grpId="0" animBg="1"/>
      <p:bldP spid="15" grpId="0"/>
      <p:bldP spid="16" grpId="0" animBg="1"/>
      <p:bldP spid="18" grpId="0"/>
      <p:bldP spid="19" grpId="0"/>
      <p:bldP spid="20" grpId="0"/>
      <p:bldP spid="21" grpId="0"/>
      <p:bldP spid="22" grpId="0"/>
      <p:bldP spid="23" grpId="0"/>
      <p:bldP spid="24" grpId="0"/>
      <p:bldP spid="27" grpId="0"/>
      <p:bldP spid="28" grpId="0"/>
      <p:bldP spid="30" grpId="0" animBg="1"/>
      <p:bldP spid="38" grpId="0" animBg="1"/>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REPR</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SENTER</a:t>
            </a:r>
            <a:endParaRPr lang="ja-JP" sz="5400" b="0" strike="noStrike" spc="-1" dirty="0">
              <a:solidFill>
                <a:srgbClr val="FFFFFF"/>
              </a:solidFill>
              <a:latin typeface="Crimson Text"/>
            </a:endParaRPr>
          </a:p>
        </p:txBody>
      </p:sp>
      <p:sp>
        <p:nvSpPr>
          <p:cNvPr id="1912" name="TextShape 2"/>
          <p:cNvSpPr txBox="1"/>
          <p:nvPr/>
        </p:nvSpPr>
        <p:spPr>
          <a:xfrm>
            <a:off x="790200" y="1182960"/>
            <a:ext cx="17162520" cy="615360"/>
          </a:xfrm>
          <a:prstGeom prst="rect">
            <a:avLst/>
          </a:prstGeom>
          <a:noFill/>
          <a:ln>
            <a:noFill/>
          </a:ln>
        </p:spPr>
        <p:txBody>
          <a:bodyPr lIns="163440" tIns="81720" rIns="163440" bIns="81720">
            <a:noAutofit/>
          </a:bodyPr>
          <a:lstStyle/>
          <a:p>
            <a:pPr>
              <a:lnSpc>
                <a:spcPct val="100000"/>
              </a:lnSpc>
            </a:pPr>
            <a:r>
              <a:rPr lang="fr-FR" altLang="ja-JP" sz="2800" b="0" strike="noStrike" spc="-1" dirty="0" smtClean="0">
                <a:solidFill>
                  <a:srgbClr val="FFFFFF"/>
                </a:solidFill>
                <a:latin typeface="Crimson Text"/>
                <a:ea typeface="Spica Neue"/>
              </a:rPr>
              <a:t>LES LIMITES D’UNE REPRÉSENTATION COLLECTIVE - Développer la flexibilité représentationnelle</a:t>
            </a:r>
            <a:endParaRPr lang="ja-JP" sz="2800" b="0" strike="noStrike" spc="-1" dirty="0">
              <a:solidFill>
                <a:srgbClr val="FFFFFF"/>
              </a:solidFill>
              <a:latin typeface="Crimson Text"/>
            </a:endParaRPr>
          </a:p>
        </p:txBody>
      </p:sp>
    </p:spTree>
  </p:cSld>
  <p:clrMapOvr>
    <a:masterClrMapping/>
  </p:clrMapOvr>
  <p:transition spd="slow" advTm="2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403613" y="5376421"/>
            <a:ext cx="4447791" cy="4357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1977082" y="5376422"/>
            <a:ext cx="4447791" cy="4357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9"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ja-JP" sz="5400" b="0" strike="noStrike" spc="-1" dirty="0">
                <a:solidFill>
                  <a:srgbClr val="FFFFFF"/>
                </a:solidFill>
                <a:latin typeface="Crimson Text"/>
                <a:ea typeface="Spica Neue"/>
              </a:rPr>
              <a:t>MISE </a:t>
            </a:r>
            <a:r>
              <a:rPr lang="ja-JP" sz="5400" b="0" strike="noStrike" spc="-1" dirty="0">
                <a:solidFill>
                  <a:srgbClr val="7BCFF5"/>
                </a:solidFill>
                <a:latin typeface="Crimson Text"/>
                <a:ea typeface="Spica Neue"/>
              </a:rPr>
              <a:t>E</a:t>
            </a:r>
            <a:r>
              <a:rPr lang="ja-JP" sz="5400" b="0" strike="noStrike" spc="-1" dirty="0">
                <a:solidFill>
                  <a:srgbClr val="FFFFFF"/>
                </a:solidFill>
                <a:latin typeface="Crimson Text"/>
                <a:ea typeface="Spica Neue"/>
              </a:rPr>
              <a:t>N </a:t>
            </a:r>
            <a:r>
              <a:rPr lang="ja-JP" sz="5400" b="0" strike="noStrike" spc="-1" dirty="0" smtClean="0">
                <a:solidFill>
                  <a:srgbClr val="FFFFFF"/>
                </a:solidFill>
                <a:latin typeface="Crimson Text"/>
                <a:ea typeface="Spica Neue"/>
              </a:rPr>
              <a:t>ACTIVIT</a:t>
            </a:r>
            <a:r>
              <a:rPr lang="fr-FR" altLang="ja-JP" sz="5400" b="0" strike="noStrike" spc="-1" dirty="0" smtClean="0">
                <a:solidFill>
                  <a:srgbClr val="FFFFFF"/>
                </a:solidFill>
                <a:latin typeface="Crimson Text"/>
                <a:ea typeface="Spica Neue"/>
              </a:rPr>
              <a:t>É</a:t>
            </a:r>
            <a:endParaRPr lang="ja-JP" sz="5400" b="0" strike="noStrike" spc="-1" dirty="0">
              <a:solidFill>
                <a:srgbClr val="FFFFFF"/>
              </a:solidFill>
              <a:latin typeface="Crimson Text"/>
            </a:endParaRPr>
          </a:p>
        </p:txBody>
      </p:sp>
      <p:sp>
        <p:nvSpPr>
          <p:cNvPr id="1820" name="TextShape 2"/>
          <p:cNvSpPr txBox="1"/>
          <p:nvPr/>
        </p:nvSpPr>
        <p:spPr>
          <a:xfrm>
            <a:off x="790199" y="1182960"/>
            <a:ext cx="15551013" cy="446130"/>
          </a:xfrm>
          <a:prstGeom prst="rect">
            <a:avLst/>
          </a:prstGeom>
          <a:noFill/>
          <a:ln>
            <a:noFill/>
          </a:ln>
        </p:spPr>
        <p:txBody>
          <a:bodyPr lIns="163440" tIns="81720" rIns="163440" bIns="81720"/>
          <a:lstStyle/>
          <a:p>
            <a:pPr>
              <a:lnSpc>
                <a:spcPct val="100000"/>
              </a:lnSpc>
            </a:pPr>
            <a:r>
              <a:rPr lang="fr-FR" altLang="ja-JP" sz="3200" spc="-1" dirty="0" smtClean="0">
                <a:solidFill>
                  <a:srgbClr val="FFFFFF"/>
                </a:solidFill>
                <a:latin typeface="Crimson Text"/>
              </a:rPr>
              <a:t>Mise en commun</a:t>
            </a:r>
            <a:endParaRPr lang="ja-JP" sz="3200" b="0" strike="noStrike" spc="-1" dirty="0">
              <a:solidFill>
                <a:srgbClr val="FFFFFF"/>
              </a:solidFill>
              <a:latin typeface="Crimson Text"/>
            </a:endParaRPr>
          </a:p>
        </p:txBody>
      </p:sp>
      <p:sp>
        <p:nvSpPr>
          <p:cNvPr id="1821" name="TextShape 3"/>
          <p:cNvSpPr txBox="1"/>
          <p:nvPr/>
        </p:nvSpPr>
        <p:spPr>
          <a:xfrm>
            <a:off x="5048280" y="2150282"/>
            <a:ext cx="7941240" cy="575640"/>
          </a:xfrm>
          <a:prstGeom prst="rect">
            <a:avLst/>
          </a:prstGeom>
          <a:noFill/>
          <a:ln>
            <a:noFill/>
          </a:ln>
        </p:spPr>
        <p:txBody>
          <a:bodyPr lIns="163440" tIns="81720" rIns="163440" bIns="81720" anchor="b">
            <a:noAutofit/>
          </a:bodyPr>
          <a:lstStyle/>
          <a:p>
            <a:pPr algn="ctr">
              <a:lnSpc>
                <a:spcPct val="100000"/>
              </a:lnSpc>
            </a:pPr>
            <a:r>
              <a:rPr lang="ja-JP" sz="4000" b="0" strike="noStrike" spc="-1" dirty="0">
                <a:solidFill>
                  <a:srgbClr val="7BCFF5"/>
                </a:solidFill>
                <a:latin typeface="Crimson Text"/>
                <a:ea typeface="Spica Neue"/>
              </a:rPr>
              <a:t>Problème </a:t>
            </a:r>
            <a:r>
              <a:rPr lang="fr-FR" altLang="ja-JP" sz="4000" b="0" strike="noStrike" spc="-1" dirty="0" smtClean="0">
                <a:solidFill>
                  <a:srgbClr val="7BCFF5"/>
                </a:solidFill>
                <a:latin typeface="Crimson Text"/>
                <a:ea typeface="Spica Neue"/>
              </a:rPr>
              <a:t>1 </a:t>
            </a:r>
            <a:r>
              <a:rPr lang="ja-JP" sz="4000" b="0" strike="noStrike" spc="-1" dirty="0" smtClean="0">
                <a:solidFill>
                  <a:srgbClr val="7BCFF5"/>
                </a:solidFill>
                <a:latin typeface="Crimson Text"/>
                <a:ea typeface="Spica Neue"/>
              </a:rPr>
              <a:t>:</a:t>
            </a:r>
            <a:endParaRPr lang="ja-JP" sz="4000" b="0" strike="noStrike" spc="-1" dirty="0">
              <a:solidFill>
                <a:srgbClr val="FFFFFF"/>
              </a:solidFill>
              <a:latin typeface="Crimson Text"/>
            </a:endParaRPr>
          </a:p>
        </p:txBody>
      </p:sp>
      <p:sp>
        <p:nvSpPr>
          <p:cNvPr id="1822" name="TextShape 4"/>
          <p:cNvSpPr txBox="1"/>
          <p:nvPr/>
        </p:nvSpPr>
        <p:spPr>
          <a:xfrm>
            <a:off x="1188180" y="3007172"/>
            <a:ext cx="15661440" cy="2088000"/>
          </a:xfrm>
          <a:prstGeom prst="rect">
            <a:avLst/>
          </a:prstGeom>
          <a:noFill/>
          <a:ln>
            <a:noFill/>
          </a:ln>
        </p:spPr>
        <p:txBody>
          <a:bodyPr lIns="163440" tIns="81720" rIns="163440" bIns="81720"/>
          <a:lstStyle/>
          <a:p>
            <a:pPr algn="ctr">
              <a:lnSpc>
                <a:spcPct val="100000"/>
              </a:lnSpc>
            </a:pPr>
            <a:r>
              <a:rPr lang="ja-JP" sz="3600" b="0" strike="noStrike" spc="-1" dirty="0">
                <a:solidFill>
                  <a:srgbClr val="FFFFFF"/>
                </a:solidFill>
                <a:latin typeface="Crimson Text"/>
                <a:ea typeface="Spica Neue"/>
              </a:rPr>
              <a:t>Laurence achète une trousse à 7€ et un classeur. </a:t>
            </a:r>
            <a:r>
              <a:rPr lang="fr-FR" altLang="ja-JP" sz="3600" b="0" strike="noStrike" spc="-1" dirty="0" smtClean="0">
                <a:solidFill>
                  <a:srgbClr val="FFFFFF"/>
                </a:solidFill>
                <a:latin typeface="Crimson Text"/>
                <a:ea typeface="Spica Neue"/>
              </a:rPr>
              <a:t>E</a:t>
            </a:r>
            <a:r>
              <a:rPr lang="ja-JP" sz="3600" b="0" strike="noStrike" spc="-1" dirty="0" smtClean="0">
                <a:solidFill>
                  <a:srgbClr val="FFFFFF"/>
                </a:solidFill>
                <a:latin typeface="Crimson Text"/>
                <a:ea typeface="Spica Neue"/>
              </a:rPr>
              <a:t>l</a:t>
            </a:r>
            <a:r>
              <a:rPr lang="fr-FR" altLang="ja-JP" sz="3600" b="0" strike="noStrike" spc="-1" dirty="0" smtClean="0">
                <a:solidFill>
                  <a:srgbClr val="FFFFFF"/>
                </a:solidFill>
                <a:latin typeface="Crimson Text"/>
                <a:ea typeface="Spica Neue"/>
              </a:rPr>
              <a:t>le</a:t>
            </a:r>
            <a:r>
              <a:rPr lang="ja-JP" sz="3600" b="0" strike="noStrike" spc="-1" dirty="0" smtClean="0">
                <a:solidFill>
                  <a:srgbClr val="FFFFFF"/>
                </a:solidFill>
                <a:latin typeface="Crimson Text"/>
                <a:ea typeface="Spica Neue"/>
              </a:rPr>
              <a:t> </a:t>
            </a:r>
            <a:r>
              <a:rPr lang="ja-JP" sz="3600" b="0" strike="noStrike" spc="-1" dirty="0">
                <a:solidFill>
                  <a:srgbClr val="FFFFFF"/>
                </a:solidFill>
                <a:latin typeface="Crimson Text"/>
                <a:ea typeface="Spica Neue"/>
              </a:rPr>
              <a:t>paie 15€</a:t>
            </a:r>
            <a:r>
              <a:rPr lang="ja-JP" sz="3600" b="0" strike="noStrike" spc="-1" dirty="0" smtClean="0">
                <a:solidFill>
                  <a:srgbClr val="FFFFFF"/>
                </a:solidFill>
                <a:latin typeface="Crimson Text"/>
                <a:ea typeface="Spica Neue"/>
              </a:rPr>
              <a:t>.</a:t>
            </a:r>
            <a:r>
              <a:rPr lang="fr-FR" altLang="ja-JP" sz="3600" b="0" strike="noStrike" spc="-1" dirty="0" smtClean="0">
                <a:solidFill>
                  <a:srgbClr val="FFFFFF"/>
                </a:solidFill>
                <a:latin typeface="Crimson Text"/>
                <a:ea typeface="Spica Neue"/>
              </a:rPr>
              <a:t> </a:t>
            </a:r>
            <a:r>
              <a:rPr lang="ja-JP" sz="3600" b="0" strike="noStrike" spc="-1" dirty="0" smtClean="0">
                <a:solidFill>
                  <a:srgbClr val="FFFFFF"/>
                </a:solidFill>
                <a:latin typeface="Crimson Text"/>
                <a:ea typeface="Spica Neue"/>
              </a:rPr>
              <a:t>J</a:t>
            </a:r>
            <a:r>
              <a:rPr lang="ja-JP" sz="3600" b="0" strike="noStrike" spc="-1" dirty="0">
                <a:solidFill>
                  <a:srgbClr val="FFFFFF"/>
                </a:solidFill>
                <a:latin typeface="Crimson Text"/>
                <a:ea typeface="Spica Neue"/>
              </a:rPr>
              <a:t>ean achète un classeur et une équerre. Il paie 3€ de moins que Laure</a:t>
            </a:r>
            <a:r>
              <a:rPr lang="ja-JP" sz="3600" b="0" strike="noStrike" spc="-1" dirty="0" smtClean="0">
                <a:solidFill>
                  <a:srgbClr val="FFFFFF"/>
                </a:solidFill>
                <a:latin typeface="Crimson Text"/>
                <a:ea typeface="Spica Neue"/>
              </a:rPr>
              <a:t>n</a:t>
            </a:r>
            <a:r>
              <a:rPr lang="fr-FR" altLang="ja-JP" sz="3600" b="0" strike="noStrike" spc="-1" dirty="0" smtClean="0">
                <a:solidFill>
                  <a:srgbClr val="FFFFFF"/>
                </a:solidFill>
                <a:latin typeface="Crimson Text"/>
                <a:ea typeface="Spica Neue"/>
              </a:rPr>
              <a:t>ce</a:t>
            </a:r>
            <a:r>
              <a:rPr lang="ja-JP" sz="3600" b="0" strike="noStrike" spc="-1" dirty="0" smtClean="0">
                <a:solidFill>
                  <a:srgbClr val="FFFFFF"/>
                </a:solidFill>
                <a:latin typeface="Crimson Text"/>
                <a:ea typeface="Spica Neue"/>
              </a:rPr>
              <a:t>.</a:t>
            </a:r>
            <a:endParaRPr lang="ja-JP" sz="3600" b="0" strike="noStrike" spc="-1" dirty="0">
              <a:solidFill>
                <a:srgbClr val="FFFFFF"/>
              </a:solidFill>
              <a:latin typeface="Crimson Text"/>
            </a:endParaRPr>
          </a:p>
          <a:p>
            <a:pPr algn="ctr">
              <a:lnSpc>
                <a:spcPct val="100000"/>
              </a:lnSpc>
            </a:pPr>
            <a:r>
              <a:rPr lang="ja-JP" sz="3600" b="0" strike="noStrike" spc="-1" dirty="0">
                <a:solidFill>
                  <a:srgbClr val="FFFFFF"/>
                </a:solidFill>
                <a:latin typeface="Crimson Text"/>
                <a:ea typeface="Spica Neue"/>
              </a:rPr>
              <a:t> </a:t>
            </a:r>
            <a:r>
              <a:rPr lang="ja-JP" sz="3600" b="0" strike="noStrike" spc="-1" dirty="0">
                <a:solidFill>
                  <a:srgbClr val="7BCFF5"/>
                </a:solidFill>
                <a:latin typeface="Crimson Text"/>
                <a:ea typeface="Spica Neue"/>
              </a:rPr>
              <a:t>Combien coûte l’équerre ?</a:t>
            </a:r>
            <a:endParaRPr lang="ja-JP" sz="3600" b="0" strike="noStrike" spc="-1" dirty="0">
              <a:solidFill>
                <a:srgbClr val="FFFFFF"/>
              </a:solidFill>
              <a:latin typeface="Crimson Text"/>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454" y="5875021"/>
            <a:ext cx="1805517" cy="1246346"/>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711" y="5698935"/>
            <a:ext cx="1303185" cy="1598518"/>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10300" y="5698935"/>
            <a:ext cx="1358440" cy="1414376"/>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1480" y="5690667"/>
            <a:ext cx="1303185" cy="1598518"/>
          </a:xfrm>
          <a:prstGeom prst="rect">
            <a:avLst/>
          </a:prstGeom>
        </p:spPr>
      </p:pic>
      <p:sp>
        <p:nvSpPr>
          <p:cNvPr id="15" name="TextShape 4"/>
          <p:cNvSpPr txBox="1"/>
          <p:nvPr/>
        </p:nvSpPr>
        <p:spPr>
          <a:xfrm>
            <a:off x="2737525" y="7402617"/>
            <a:ext cx="3710372" cy="2088000"/>
          </a:xfrm>
          <a:prstGeom prst="rect">
            <a:avLst/>
          </a:prstGeom>
          <a:noFill/>
          <a:ln>
            <a:noFill/>
          </a:ln>
        </p:spPr>
        <p:txBody>
          <a:bodyPr lIns="163440" tIns="81720" rIns="163440" bIns="81720"/>
          <a:lstStyle/>
          <a:p>
            <a:pPr>
              <a:lnSpc>
                <a:spcPct val="100000"/>
              </a:lnSpc>
            </a:pPr>
            <a:r>
              <a:rPr lang="fr-FR" altLang="ja-JP" sz="3600" b="0" strike="noStrike" spc="-1" dirty="0" smtClean="0">
                <a:latin typeface="Crimson Text"/>
                <a:ea typeface="Spica Neue"/>
              </a:rPr>
              <a:t> </a:t>
            </a:r>
            <a:r>
              <a:rPr lang="ja-JP" sz="3600" b="0" strike="noStrike" spc="-1" dirty="0" smtClean="0">
                <a:latin typeface="Crimson Text"/>
                <a:ea typeface="Spica Neue"/>
              </a:rPr>
              <a:t>7€</a:t>
            </a:r>
            <a:r>
              <a:rPr lang="fr-FR" altLang="ja-JP" sz="3600" b="0" strike="noStrike" spc="-1" dirty="0" smtClean="0">
                <a:latin typeface="Crimson Text"/>
                <a:ea typeface="Spica Neue"/>
              </a:rPr>
              <a:t>           ?? €</a:t>
            </a:r>
          </a:p>
          <a:p>
            <a:pPr>
              <a:lnSpc>
                <a:spcPct val="100000"/>
              </a:lnSpc>
            </a:pPr>
            <a:r>
              <a:rPr lang="fr-FR" altLang="ja-JP" sz="3600" strike="noStrike" spc="-1" dirty="0" smtClean="0">
                <a:latin typeface="Crimson Text"/>
              </a:rPr>
              <a:t>____________</a:t>
            </a:r>
          </a:p>
          <a:p>
            <a:pPr>
              <a:lnSpc>
                <a:spcPct val="100000"/>
              </a:lnSpc>
            </a:pPr>
            <a:r>
              <a:rPr lang="fr-FR" altLang="ja-JP" sz="5400" b="1" strike="noStrike" spc="-1" dirty="0" smtClean="0">
                <a:latin typeface="Crimson Text"/>
              </a:rPr>
              <a:t>     15€</a:t>
            </a:r>
            <a:endParaRPr lang="ja-JP" sz="5400" b="1" strike="noStrike" spc="-1" dirty="0">
              <a:latin typeface="Crimson Text"/>
            </a:endParaRPr>
          </a:p>
        </p:txBody>
      </p:sp>
      <p:sp>
        <p:nvSpPr>
          <p:cNvPr id="16" name="TextShape 4"/>
          <p:cNvSpPr txBox="1"/>
          <p:nvPr/>
        </p:nvSpPr>
        <p:spPr>
          <a:xfrm>
            <a:off x="11960593" y="7530555"/>
            <a:ext cx="3710372" cy="2088000"/>
          </a:xfrm>
          <a:prstGeom prst="rect">
            <a:avLst/>
          </a:prstGeom>
          <a:noFill/>
          <a:ln>
            <a:noFill/>
          </a:ln>
        </p:spPr>
        <p:txBody>
          <a:bodyPr lIns="163440" tIns="81720" rIns="163440" bIns="81720"/>
          <a:lstStyle/>
          <a:p>
            <a:pPr>
              <a:lnSpc>
                <a:spcPct val="100000"/>
              </a:lnSpc>
            </a:pPr>
            <a:r>
              <a:rPr lang="fr-FR" altLang="ja-JP" sz="3600" b="0" strike="noStrike" spc="-1" dirty="0" smtClean="0">
                <a:latin typeface="Crimson Text"/>
                <a:ea typeface="Spica Neue"/>
              </a:rPr>
              <a:t>  ?? </a:t>
            </a:r>
            <a:r>
              <a:rPr lang="ja-JP" sz="3600" b="0" strike="noStrike" spc="-1" dirty="0" smtClean="0">
                <a:latin typeface="Crimson Text"/>
                <a:ea typeface="Spica Neue"/>
              </a:rPr>
              <a:t>€</a:t>
            </a:r>
            <a:r>
              <a:rPr lang="fr-FR" altLang="ja-JP" sz="3600" b="0" strike="noStrike" spc="-1" dirty="0" smtClean="0">
                <a:latin typeface="Crimson Text"/>
                <a:ea typeface="Spica Neue"/>
              </a:rPr>
              <a:t>        ?? €</a:t>
            </a:r>
          </a:p>
          <a:p>
            <a:pPr>
              <a:lnSpc>
                <a:spcPct val="100000"/>
              </a:lnSpc>
            </a:pPr>
            <a:r>
              <a:rPr lang="fr-FR" altLang="ja-JP" sz="3600" strike="noStrike" spc="-1" dirty="0" smtClean="0">
                <a:latin typeface="Crimson Text"/>
              </a:rPr>
              <a:t>____________</a:t>
            </a:r>
          </a:p>
          <a:p>
            <a:pPr>
              <a:lnSpc>
                <a:spcPct val="100000"/>
              </a:lnSpc>
            </a:pPr>
            <a:r>
              <a:rPr lang="fr-FR" altLang="ja-JP" sz="5400" b="1" strike="noStrike" spc="-1" dirty="0" smtClean="0">
                <a:latin typeface="Crimson Text"/>
              </a:rPr>
              <a:t>     3€ de -</a:t>
            </a:r>
            <a:endParaRPr lang="ja-JP" sz="5400" b="1" strike="noStrike" spc="-1" dirty="0">
              <a:latin typeface="Crimson Text"/>
            </a:endParaRPr>
          </a:p>
        </p:txBody>
      </p:sp>
      <p:cxnSp>
        <p:nvCxnSpPr>
          <p:cNvPr id="10" name="Connecteur droit avec flèche 9"/>
          <p:cNvCxnSpPr/>
          <p:nvPr/>
        </p:nvCxnSpPr>
        <p:spPr>
          <a:xfrm flipH="1">
            <a:off x="5895896" y="9144000"/>
            <a:ext cx="6414404" cy="0"/>
          </a:xfrm>
          <a:prstGeom prst="straightConnector1">
            <a:avLst/>
          </a:prstGeom>
          <a:ln w="63500">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3928533" y="7857067"/>
            <a:ext cx="8381767" cy="708083"/>
          </a:xfrm>
          <a:prstGeom prst="straightConnector1">
            <a:avLst/>
          </a:prstGeom>
          <a:ln w="63500">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a:off x="4259971" y="5376421"/>
            <a:ext cx="1635925" cy="2178756"/>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Connecteur droit 27"/>
          <p:cNvCxnSpPr/>
          <p:nvPr/>
        </p:nvCxnSpPr>
        <p:spPr>
          <a:xfrm flipH="1">
            <a:off x="13846202" y="5356593"/>
            <a:ext cx="1635925" cy="2178756"/>
          </a:xfrm>
          <a:prstGeom prst="line">
            <a:avLst/>
          </a:prstGeom>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6701859" y="5376421"/>
            <a:ext cx="4447791" cy="1285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solidFill>
                  <a:schemeClr val="tx1"/>
                </a:solidFill>
              </a:rPr>
              <a:t>7-3=4</a:t>
            </a:r>
            <a:endParaRPr lang="fr-FR" sz="4400" dirty="0">
              <a:solidFill>
                <a:schemeClr val="tx1"/>
              </a:solidFill>
            </a:endParaRPr>
          </a:p>
        </p:txBody>
      </p:sp>
    </p:spTree>
    <p:extLst>
      <p:ext uri="{BB962C8B-B14F-4D97-AF65-F5344CB8AC3E}">
        <p14:creationId xmlns:p14="http://schemas.microsoft.com/office/powerpoint/2010/main" val="87359027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MOD</a:t>
            </a:r>
            <a:r>
              <a:rPr lang="fr-FR" altLang="ja-JP" sz="5400" b="0" strike="noStrike" spc="-1" dirty="0" smtClean="0">
                <a:solidFill>
                  <a:srgbClr val="7BCFF5"/>
                </a:solidFill>
                <a:latin typeface="Crimson Text"/>
                <a:ea typeface="Spica Neue"/>
              </a:rPr>
              <a:t>É</a:t>
            </a:r>
            <a:r>
              <a:rPr lang="fr-FR" altLang="ja-JP" sz="5400" b="0" strike="noStrike" spc="-1" dirty="0" smtClean="0">
                <a:solidFill>
                  <a:srgbClr val="FFFFFF"/>
                </a:solidFill>
                <a:latin typeface="Crimson Text"/>
                <a:ea typeface="Spica Neue"/>
              </a:rPr>
              <a:t>LISER </a:t>
            </a:r>
            <a:r>
              <a:rPr lang="fr-FR" altLang="ja-JP" sz="5400" b="0" strike="noStrike" spc="-1" dirty="0" smtClean="0">
                <a:solidFill>
                  <a:schemeClr val="bg1"/>
                </a:solidFill>
                <a:latin typeface="Crimson Text"/>
                <a:ea typeface="Spica Neue"/>
              </a:rPr>
              <a:t>E</a:t>
            </a:r>
            <a:r>
              <a:rPr lang="fr-FR" altLang="ja-JP" sz="5400" b="0" strike="noStrike" spc="-1" dirty="0" smtClean="0">
                <a:solidFill>
                  <a:srgbClr val="FFFFFF"/>
                </a:solidFill>
                <a:latin typeface="Crimson Text"/>
                <a:ea typeface="Spica Neue"/>
              </a:rPr>
              <a:t>T CALCULER</a:t>
            </a:r>
            <a:endParaRPr lang="ja-JP" sz="5400" b="0" strike="noStrike" spc="-1" dirty="0">
              <a:solidFill>
                <a:srgbClr val="FFFFFF"/>
              </a:solidFill>
              <a:latin typeface="Crimson Text"/>
            </a:endParaRPr>
          </a:p>
        </p:txBody>
      </p:sp>
      <p:sp>
        <p:nvSpPr>
          <p:cNvPr id="5" name="Zone de texte 24"/>
          <p:cNvSpPr txBox="1"/>
          <p:nvPr/>
        </p:nvSpPr>
        <p:spPr>
          <a:xfrm>
            <a:off x="477518" y="1216236"/>
            <a:ext cx="17397525" cy="2205389"/>
          </a:xfrm>
          <a:prstGeom prst="rect">
            <a:avLst/>
          </a:prstGeom>
          <a:solidFill>
            <a:schemeClr val="lt1"/>
          </a:solidFill>
          <a:ln w="6350">
            <a:solidFill>
              <a:srgbClr val="7030A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52000" rIns="252000" bIns="252000" numCol="1" spcCol="0" rtlCol="0" fromWordArt="0" anchor="t" anchorCtr="0" forceAA="0" compatLnSpc="1">
            <a:prstTxWarp prst="textNoShape">
              <a:avLst/>
            </a:prstTxWarp>
            <a:noAutofit/>
          </a:bodyPr>
          <a:lstStyle/>
          <a:p>
            <a:pPr>
              <a:lnSpc>
                <a:spcPct val="115000"/>
              </a:lnSpc>
              <a:spcBef>
                <a:spcPts val="600"/>
              </a:spcBef>
              <a:spcAft>
                <a:spcPts val="1000"/>
              </a:spcAft>
            </a:pPr>
            <a:r>
              <a:rPr lang="fr-FR" sz="3200" dirty="0">
                <a:effectLst/>
                <a:ea typeface="Calibri"/>
                <a:cs typeface="Times New Roman"/>
              </a:rPr>
              <a:t>Astrid a 764 euros sur son compte en banque. Elle va dans un magasin d’informatique où elle achète une imprimante à 217 euros et trois cartouches d’encre coûtant chacune 59 euros.</a:t>
            </a:r>
          </a:p>
          <a:p>
            <a:pPr>
              <a:lnSpc>
                <a:spcPct val="115000"/>
              </a:lnSpc>
              <a:spcAft>
                <a:spcPts val="1000"/>
              </a:spcAft>
            </a:pPr>
            <a:r>
              <a:rPr lang="fr-FR" sz="3200" dirty="0">
                <a:effectLst/>
                <a:ea typeface="Calibri"/>
                <a:cs typeface="Times New Roman"/>
              </a:rPr>
              <a:t>Combien d’argent a-t-elle sur son compte après ses achats ?</a:t>
            </a:r>
          </a:p>
          <a:p>
            <a:pPr>
              <a:lnSpc>
                <a:spcPct val="115000"/>
              </a:lnSpc>
              <a:spcAft>
                <a:spcPts val="1000"/>
              </a:spcAft>
            </a:pPr>
            <a:r>
              <a:rPr lang="fr-FR" sz="1600" dirty="0">
                <a:effectLst/>
                <a:ea typeface="Calibri"/>
                <a:cs typeface="Times New Roman"/>
              </a:rPr>
              <a:t> </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195"/>
          <a:stretch/>
        </p:blipFill>
        <p:spPr bwMode="auto">
          <a:xfrm>
            <a:off x="1877122" y="3421625"/>
            <a:ext cx="14805147" cy="686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5000">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CON</a:t>
            </a:r>
            <a:r>
              <a:rPr lang="fr-FR" altLang="ja-JP" sz="5400" b="0" strike="noStrike" spc="-1" dirty="0" smtClean="0">
                <a:solidFill>
                  <a:srgbClr val="7BCFF5"/>
                </a:solidFill>
                <a:latin typeface="Crimson Text"/>
                <a:ea typeface="Spica Neue"/>
              </a:rPr>
              <a:t>C</a:t>
            </a:r>
            <a:r>
              <a:rPr lang="fr-FR" altLang="ja-JP" sz="5400" b="0" strike="noStrike" spc="-1" dirty="0" smtClean="0">
                <a:solidFill>
                  <a:srgbClr val="FFFFFF"/>
                </a:solidFill>
                <a:latin typeface="Crimson Text"/>
                <a:ea typeface="Spica Neue"/>
              </a:rPr>
              <a:t>LUSION</a:t>
            </a:r>
            <a:endParaRPr lang="ja-JP" sz="5400" b="0" strike="noStrike" spc="-1" dirty="0">
              <a:solidFill>
                <a:srgbClr val="FFFFFF"/>
              </a:solidFill>
              <a:latin typeface="Crimson Text"/>
            </a:endParaRPr>
          </a:p>
        </p:txBody>
      </p:sp>
      <p:sp>
        <p:nvSpPr>
          <p:cNvPr id="1835" name="TextShape 3"/>
          <p:cNvSpPr txBox="1"/>
          <p:nvPr/>
        </p:nvSpPr>
        <p:spPr>
          <a:xfrm>
            <a:off x="2476800" y="2403180"/>
            <a:ext cx="5328360" cy="645480"/>
          </a:xfrm>
          <a:prstGeom prst="rect">
            <a:avLst/>
          </a:prstGeom>
          <a:noFill/>
          <a:ln>
            <a:noFill/>
          </a:ln>
        </p:spPr>
        <p:txBody>
          <a:bodyPr lIns="163440" tIns="81720" rIns="163440" bIns="81720" anchor="b">
            <a:normAutofit fontScale="92500" lnSpcReduction="10000"/>
          </a:bodyPr>
          <a:lstStyle/>
          <a:p>
            <a:pPr>
              <a:lnSpc>
                <a:spcPct val="100000"/>
              </a:lnSpc>
            </a:pPr>
            <a:r>
              <a:rPr lang="ja-JP" sz="3600" b="0" strike="noStrike" spc="-1" dirty="0">
                <a:solidFill>
                  <a:srgbClr val="7BCFF5"/>
                </a:solidFill>
                <a:latin typeface="Crimson Text"/>
                <a:ea typeface="Spica Neue"/>
              </a:rPr>
              <a:t>Varier les problèmes</a:t>
            </a:r>
            <a:endParaRPr lang="ja-JP" sz="3600" b="0" strike="noStrike" spc="-1" dirty="0">
              <a:solidFill>
                <a:srgbClr val="FFFFFF"/>
              </a:solidFill>
              <a:latin typeface="Crimson Text"/>
            </a:endParaRPr>
          </a:p>
        </p:txBody>
      </p:sp>
      <p:sp>
        <p:nvSpPr>
          <p:cNvPr id="1837" name="TextShape 5"/>
          <p:cNvSpPr txBox="1"/>
          <p:nvPr/>
        </p:nvSpPr>
        <p:spPr>
          <a:xfrm>
            <a:off x="2436526" y="5375055"/>
            <a:ext cx="6431400" cy="645480"/>
          </a:xfrm>
          <a:prstGeom prst="rect">
            <a:avLst/>
          </a:prstGeom>
          <a:noFill/>
          <a:ln>
            <a:noFill/>
          </a:ln>
        </p:spPr>
        <p:txBody>
          <a:bodyPr lIns="163440" tIns="81720" rIns="163440" bIns="81720" anchor="b"/>
          <a:lstStyle/>
          <a:p>
            <a:pPr>
              <a:lnSpc>
                <a:spcPct val="100000"/>
              </a:lnSpc>
            </a:pPr>
            <a:r>
              <a:rPr lang="fr-FR" altLang="ja-JP" sz="3200" spc="-1" dirty="0">
                <a:solidFill>
                  <a:srgbClr val="7BCFF5"/>
                </a:solidFill>
                <a:latin typeface="Crimson Text"/>
                <a:ea typeface="Spica Neue"/>
              </a:rPr>
              <a:t>Prendre en compte</a:t>
            </a:r>
            <a:r>
              <a:rPr lang="ja-JP" altLang="fr-FR" sz="3200" spc="-1" dirty="0">
                <a:solidFill>
                  <a:srgbClr val="7BCFF5"/>
                </a:solidFill>
                <a:latin typeface="Crimson Text"/>
                <a:ea typeface="Spica Neue"/>
              </a:rPr>
              <a:t> </a:t>
            </a:r>
            <a:r>
              <a:rPr lang="fr-FR" altLang="ja-JP" sz="3200" spc="-1" dirty="0">
                <a:solidFill>
                  <a:srgbClr val="7BCFF5"/>
                </a:solidFill>
                <a:latin typeface="Crimson Text"/>
                <a:ea typeface="Spica Neue"/>
              </a:rPr>
              <a:t>les obstacles à la compréhension</a:t>
            </a:r>
            <a:endParaRPr lang="ja-JP" altLang="fr-FR" sz="3200" spc="-1" dirty="0">
              <a:solidFill>
                <a:srgbClr val="FFFFFF"/>
              </a:solidFill>
              <a:latin typeface="Crimson Text"/>
            </a:endParaRPr>
          </a:p>
        </p:txBody>
      </p:sp>
      <p:sp>
        <p:nvSpPr>
          <p:cNvPr id="1839" name="TextShape 7"/>
          <p:cNvSpPr txBox="1"/>
          <p:nvPr/>
        </p:nvSpPr>
        <p:spPr>
          <a:xfrm>
            <a:off x="2476800" y="8023680"/>
            <a:ext cx="5328360" cy="645480"/>
          </a:xfrm>
          <a:prstGeom prst="rect">
            <a:avLst/>
          </a:prstGeom>
          <a:noFill/>
          <a:ln>
            <a:noFill/>
          </a:ln>
        </p:spPr>
        <p:txBody>
          <a:bodyPr lIns="163440" tIns="81720" rIns="163440" bIns="81720" anchor="b">
            <a:normAutofit fontScale="92500" lnSpcReduction="10000"/>
          </a:bodyPr>
          <a:lstStyle/>
          <a:p>
            <a:pPr>
              <a:lnSpc>
                <a:spcPct val="100000"/>
              </a:lnSpc>
            </a:pPr>
            <a:r>
              <a:rPr lang="ja-JP" sz="3600" b="0" strike="noStrike" spc="-1">
                <a:solidFill>
                  <a:srgbClr val="7BCFF5"/>
                </a:solidFill>
                <a:latin typeface="Crimson Text"/>
                <a:ea typeface="Spica Neue"/>
              </a:rPr>
              <a:t>Assurer une fréquence</a:t>
            </a:r>
            <a:endParaRPr lang="ja-JP" sz="3600" b="0" strike="noStrike" spc="-1">
              <a:solidFill>
                <a:srgbClr val="FFFFFF"/>
              </a:solidFill>
              <a:latin typeface="Crimson Text"/>
            </a:endParaRPr>
          </a:p>
        </p:txBody>
      </p:sp>
      <p:sp>
        <p:nvSpPr>
          <p:cNvPr id="1840" name="TextShape 8"/>
          <p:cNvSpPr txBox="1"/>
          <p:nvPr/>
        </p:nvSpPr>
        <p:spPr>
          <a:xfrm>
            <a:off x="10943400" y="2240960"/>
            <a:ext cx="5328360" cy="645480"/>
          </a:xfrm>
          <a:prstGeom prst="rect">
            <a:avLst/>
          </a:prstGeom>
          <a:noFill/>
          <a:ln>
            <a:noFill/>
          </a:ln>
        </p:spPr>
        <p:txBody>
          <a:bodyPr lIns="163440" tIns="81720" rIns="163440" bIns="81720" anchor="b"/>
          <a:lstStyle/>
          <a:p>
            <a:pPr>
              <a:lnSpc>
                <a:spcPct val="100000"/>
              </a:lnSpc>
            </a:pPr>
            <a:r>
              <a:rPr lang="ja-JP" sz="3300" b="0" strike="noStrike" spc="-1">
                <a:solidFill>
                  <a:srgbClr val="7BCFF5"/>
                </a:solidFill>
                <a:latin typeface="Crimson Text"/>
                <a:ea typeface="Spica Neue"/>
              </a:rPr>
              <a:t>Mettre en place une différenciation</a:t>
            </a:r>
            <a:endParaRPr lang="ja-JP" sz="3300" b="0" strike="noStrike" spc="-1">
              <a:solidFill>
                <a:srgbClr val="FFFFFF"/>
              </a:solidFill>
              <a:latin typeface="Crimson Text"/>
            </a:endParaRPr>
          </a:p>
        </p:txBody>
      </p:sp>
      <p:sp>
        <p:nvSpPr>
          <p:cNvPr id="1841" name="TextShape 9"/>
          <p:cNvSpPr txBox="1"/>
          <p:nvPr/>
        </p:nvSpPr>
        <p:spPr>
          <a:xfrm>
            <a:off x="10911000" y="4481240"/>
            <a:ext cx="5328360" cy="645480"/>
          </a:xfrm>
          <a:prstGeom prst="rect">
            <a:avLst/>
          </a:prstGeom>
          <a:noFill/>
          <a:ln>
            <a:noFill/>
          </a:ln>
        </p:spPr>
        <p:txBody>
          <a:bodyPr lIns="163440" tIns="81720" rIns="163440" bIns="81720" anchor="b"/>
          <a:lstStyle/>
          <a:p>
            <a:pPr>
              <a:lnSpc>
                <a:spcPct val="100000"/>
              </a:lnSpc>
            </a:pPr>
            <a:r>
              <a:rPr lang="ja-JP" sz="3300" b="0" strike="noStrike" spc="-1">
                <a:solidFill>
                  <a:srgbClr val="7BCFF5"/>
                </a:solidFill>
                <a:latin typeface="Crimson Text"/>
                <a:ea typeface="Spica Neue"/>
              </a:rPr>
              <a:t>S'assurer que le temps de recherche est important</a:t>
            </a:r>
            <a:endParaRPr lang="ja-JP" sz="3300" b="0" strike="noStrike" spc="-1">
              <a:solidFill>
                <a:srgbClr val="FFFFFF"/>
              </a:solidFill>
              <a:latin typeface="Crimson Text"/>
            </a:endParaRPr>
          </a:p>
        </p:txBody>
      </p:sp>
      <p:sp>
        <p:nvSpPr>
          <p:cNvPr id="1842" name="TextShape 10"/>
          <p:cNvSpPr txBox="1"/>
          <p:nvPr/>
        </p:nvSpPr>
        <p:spPr>
          <a:xfrm>
            <a:off x="10906680" y="6520160"/>
            <a:ext cx="5328360" cy="645480"/>
          </a:xfrm>
          <a:prstGeom prst="rect">
            <a:avLst/>
          </a:prstGeom>
          <a:noFill/>
          <a:ln>
            <a:noFill/>
          </a:ln>
        </p:spPr>
        <p:txBody>
          <a:bodyPr lIns="163440" tIns="81720" rIns="163440" bIns="81720" anchor="b"/>
          <a:lstStyle/>
          <a:p>
            <a:pPr>
              <a:lnSpc>
                <a:spcPct val="100000"/>
              </a:lnSpc>
            </a:pPr>
            <a:r>
              <a:rPr lang="ja-JP" sz="3300" b="0" strike="noStrike" spc="-1" dirty="0">
                <a:solidFill>
                  <a:srgbClr val="7BCFF5"/>
                </a:solidFill>
                <a:latin typeface="Crimson Text"/>
                <a:ea typeface="Spica Neue"/>
              </a:rPr>
              <a:t>Privilégier certaines compétences</a:t>
            </a:r>
            <a:endParaRPr lang="ja-JP" sz="3300" b="0" strike="noStrike" spc="-1" dirty="0">
              <a:solidFill>
                <a:srgbClr val="FFFFFF"/>
              </a:solidFill>
              <a:latin typeface="Crimson Text"/>
            </a:endParaRPr>
          </a:p>
        </p:txBody>
      </p:sp>
      <p:sp>
        <p:nvSpPr>
          <p:cNvPr id="1843" name="TextShape 11"/>
          <p:cNvSpPr txBox="1"/>
          <p:nvPr/>
        </p:nvSpPr>
        <p:spPr>
          <a:xfrm>
            <a:off x="10906680" y="8559080"/>
            <a:ext cx="5328360" cy="645480"/>
          </a:xfrm>
          <a:prstGeom prst="rect">
            <a:avLst/>
          </a:prstGeom>
          <a:noFill/>
          <a:ln>
            <a:noFill/>
          </a:ln>
        </p:spPr>
        <p:txBody>
          <a:bodyPr lIns="163440" tIns="81720" rIns="163440" bIns="81720" anchor="b"/>
          <a:lstStyle/>
          <a:p>
            <a:pPr>
              <a:lnSpc>
                <a:spcPct val="100000"/>
              </a:lnSpc>
            </a:pPr>
            <a:r>
              <a:rPr lang="ja-JP" sz="3300" b="0" strike="noStrike" spc="-1" dirty="0">
                <a:solidFill>
                  <a:srgbClr val="7BCFF5"/>
                </a:solidFill>
                <a:latin typeface="Crimson Text"/>
                <a:ea typeface="Spica Neue"/>
              </a:rPr>
              <a:t>Favoriser les échanges entre pairs</a:t>
            </a:r>
            <a:endParaRPr lang="ja-JP" sz="3300" b="0" strike="noStrike" spc="-1" dirty="0">
              <a:solidFill>
                <a:srgbClr val="FFFFFF"/>
              </a:solidFill>
              <a:latin typeface="Crimson Text"/>
            </a:endParaRPr>
          </a:p>
        </p:txBody>
      </p:sp>
    </p:spTree>
    <p:extLst>
      <p:ext uri="{BB962C8B-B14F-4D97-AF65-F5344CB8AC3E}">
        <p14:creationId xmlns:p14="http://schemas.microsoft.com/office/powerpoint/2010/main" val="241088366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 name="TextShape 1"/>
          <p:cNvSpPr txBox="1"/>
          <p:nvPr/>
        </p:nvSpPr>
        <p:spPr>
          <a:xfrm>
            <a:off x="1179871" y="5273048"/>
            <a:ext cx="16457400" cy="1439640"/>
          </a:xfrm>
          <a:prstGeom prst="rect">
            <a:avLst/>
          </a:prstGeom>
          <a:noFill/>
          <a:ln>
            <a:noFill/>
          </a:ln>
        </p:spPr>
        <p:txBody>
          <a:bodyPr lIns="163440" tIns="81720" rIns="163440" bIns="81720" anchor="b"/>
          <a:lstStyle/>
          <a:p>
            <a:pPr algn="ctr">
              <a:lnSpc>
                <a:spcPct val="100000"/>
              </a:lnSpc>
            </a:pPr>
            <a:r>
              <a:rPr lang="fr-FR" altLang="ja-JP" sz="8000" b="0" strike="noStrike" spc="1999" dirty="0" smtClean="0">
                <a:solidFill>
                  <a:srgbClr val="FFFFFF"/>
                </a:solidFill>
                <a:latin typeface="Crimson Text"/>
                <a:ea typeface="Spica Neue"/>
              </a:rPr>
              <a:t>MERCI POUR </a:t>
            </a:r>
          </a:p>
          <a:p>
            <a:pPr algn="ctr">
              <a:lnSpc>
                <a:spcPct val="100000"/>
              </a:lnSpc>
            </a:pPr>
            <a:r>
              <a:rPr lang="fr-FR" altLang="ja-JP" sz="8000" b="0" strike="noStrike" spc="1999" dirty="0" smtClean="0">
                <a:solidFill>
                  <a:srgbClr val="FFFFFF"/>
                </a:solidFill>
                <a:latin typeface="Crimson Text"/>
                <a:ea typeface="Spica Neue"/>
              </a:rPr>
              <a:t>VOTR</a:t>
            </a:r>
            <a:r>
              <a:rPr lang="fr-FR" altLang="ja-JP" sz="8000" b="0" strike="noStrike" spc="1999" dirty="0" smtClean="0">
                <a:solidFill>
                  <a:srgbClr val="7BCFF5"/>
                </a:solidFill>
                <a:latin typeface="Crimson Text"/>
                <a:ea typeface="Spica Neue"/>
              </a:rPr>
              <a:t>E</a:t>
            </a:r>
            <a:r>
              <a:rPr lang="fr-FR" altLang="ja-JP" sz="8000" b="0" strike="noStrike" spc="1999" dirty="0" smtClean="0">
                <a:solidFill>
                  <a:srgbClr val="FFFFFF"/>
                </a:solidFill>
                <a:latin typeface="Crimson Text"/>
                <a:ea typeface="Spica Neue"/>
              </a:rPr>
              <a:t> ATTENTION</a:t>
            </a:r>
            <a:endParaRPr lang="ja-JP" sz="8000" b="0" strike="noStrike" spc="-1" dirty="0">
              <a:solidFill>
                <a:srgbClr val="FFFFFF"/>
              </a:solidFill>
              <a:latin typeface="Crimson Text"/>
            </a:endParaRPr>
          </a:p>
        </p:txBody>
      </p:sp>
    </p:spTree>
    <p:extLst>
      <p:ext uri="{BB962C8B-B14F-4D97-AF65-F5344CB8AC3E}">
        <p14:creationId xmlns:p14="http://schemas.microsoft.com/office/powerpoint/2010/main" val="4173597738"/>
      </p:ext>
    </p:extLst>
  </p:cSld>
  <p:clrMapOvr>
    <a:masterClrMapping/>
  </p:clrMapOvr>
  <p:transition spd="slow" advTm="4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 name="TextShape 1"/>
          <p:cNvSpPr txBox="1"/>
          <p:nvPr/>
        </p:nvSpPr>
        <p:spPr>
          <a:xfrm>
            <a:off x="833073" y="605809"/>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fr-FR" altLang="ja-JP" sz="5400" b="0" strike="noStrike" spc="-1" dirty="0" smtClean="0">
                <a:solidFill>
                  <a:srgbClr val="FFFFFF"/>
                </a:solidFill>
                <a:latin typeface="Crimson Text"/>
                <a:ea typeface="Spica Neue"/>
              </a:rPr>
              <a:t>AUTRE</a:t>
            </a:r>
            <a:r>
              <a:rPr lang="ja-JP" sz="5400" b="0" strike="noStrike" spc="-1" dirty="0" smtClean="0">
                <a:solidFill>
                  <a:srgbClr val="FFFFFF"/>
                </a:solidFill>
                <a:latin typeface="Crimson Text"/>
                <a:ea typeface="Spica Neue"/>
              </a:rPr>
              <a:t> </a:t>
            </a:r>
            <a:r>
              <a:rPr lang="fr-FR" altLang="ja-JP" sz="5400" b="0" strike="noStrike" spc="-1" dirty="0" smtClean="0">
                <a:solidFill>
                  <a:srgbClr val="FFFFFF"/>
                </a:solidFill>
                <a:latin typeface="Crimson Text"/>
                <a:ea typeface="Spica Neue"/>
              </a:rPr>
              <a:t>PROBL</a:t>
            </a:r>
            <a:r>
              <a:rPr lang="fr-FR" altLang="ja-JP" sz="5400" b="0" strike="noStrike" spc="-1" dirty="0" smtClean="0">
                <a:solidFill>
                  <a:srgbClr val="7BCFF5"/>
                </a:solidFill>
                <a:latin typeface="Crimson Text"/>
                <a:ea typeface="Spica Neue"/>
              </a:rPr>
              <a:t>È</a:t>
            </a:r>
            <a:r>
              <a:rPr lang="fr-FR" altLang="ja-JP" sz="5400" b="0" strike="noStrike" spc="-1" dirty="0" smtClean="0">
                <a:solidFill>
                  <a:schemeClr val="bg1"/>
                </a:solidFill>
                <a:latin typeface="Crimson Text"/>
                <a:ea typeface="Spica Neue"/>
              </a:rPr>
              <a:t>ME</a:t>
            </a:r>
            <a:endParaRPr lang="ja-JP" sz="5400" b="0" strike="noStrike" spc="-1" dirty="0">
              <a:solidFill>
                <a:schemeClr val="bg1"/>
              </a:solidFill>
              <a:latin typeface="Crimson Text"/>
            </a:endParaRPr>
          </a:p>
        </p:txBody>
      </p:sp>
      <p:sp>
        <p:nvSpPr>
          <p:cNvPr id="1821" name="TextShape 3"/>
          <p:cNvSpPr txBox="1"/>
          <p:nvPr/>
        </p:nvSpPr>
        <p:spPr>
          <a:xfrm>
            <a:off x="4258081" y="2743956"/>
            <a:ext cx="7941240" cy="575640"/>
          </a:xfrm>
          <a:prstGeom prst="rect">
            <a:avLst/>
          </a:prstGeom>
          <a:noFill/>
          <a:ln>
            <a:noFill/>
          </a:ln>
        </p:spPr>
        <p:txBody>
          <a:bodyPr lIns="163440" tIns="81720" rIns="163440" bIns="81720" anchor="b">
            <a:noAutofit/>
          </a:bodyPr>
          <a:lstStyle/>
          <a:p>
            <a:pPr algn="ctr">
              <a:lnSpc>
                <a:spcPct val="100000"/>
              </a:lnSpc>
            </a:pPr>
            <a:r>
              <a:rPr lang="ja-JP" sz="4000" b="0" strike="noStrike" spc="-1" dirty="0">
                <a:solidFill>
                  <a:srgbClr val="7BCFF5"/>
                </a:solidFill>
                <a:latin typeface="Crimson Text"/>
                <a:ea typeface="Spica Neue"/>
              </a:rPr>
              <a:t>Problème :</a:t>
            </a:r>
            <a:endParaRPr lang="ja-JP" sz="4000" b="0" strike="noStrike" spc="-1" dirty="0">
              <a:solidFill>
                <a:srgbClr val="FFFFFF"/>
              </a:solidFill>
              <a:latin typeface="Crimson Text"/>
            </a:endParaRPr>
          </a:p>
        </p:txBody>
      </p:sp>
      <p:sp>
        <p:nvSpPr>
          <p:cNvPr id="1822" name="TextShape 4"/>
          <p:cNvSpPr txBox="1"/>
          <p:nvPr/>
        </p:nvSpPr>
        <p:spPr>
          <a:xfrm>
            <a:off x="795960" y="3730896"/>
            <a:ext cx="17242658" cy="2060304"/>
          </a:xfrm>
          <a:prstGeom prst="rect">
            <a:avLst/>
          </a:prstGeom>
          <a:noFill/>
          <a:ln>
            <a:noFill/>
          </a:ln>
        </p:spPr>
        <p:txBody>
          <a:bodyPr lIns="163440" tIns="81720" rIns="163440" bIns="81720"/>
          <a:lstStyle/>
          <a:p>
            <a:pPr algn="just">
              <a:lnSpc>
                <a:spcPct val="100000"/>
              </a:lnSpc>
            </a:pPr>
            <a:r>
              <a:rPr lang="fr-FR" sz="4000" spc="-1" dirty="0" smtClean="0">
                <a:solidFill>
                  <a:srgbClr val="FFFFFF"/>
                </a:solidFill>
                <a:latin typeface="Crimson Text"/>
                <a:ea typeface="Spica Neue"/>
              </a:rPr>
              <a:t>Une mouche </a:t>
            </a:r>
            <a:r>
              <a:rPr lang="fr-FR" sz="4000" spc="-1">
                <a:solidFill>
                  <a:srgbClr val="FFFFFF"/>
                </a:solidFill>
                <a:latin typeface="Crimson Text"/>
                <a:ea typeface="Spica Neue"/>
              </a:rPr>
              <a:t>et </a:t>
            </a:r>
            <a:r>
              <a:rPr lang="fr-FR" sz="4000" spc="-1" smtClean="0">
                <a:solidFill>
                  <a:srgbClr val="FFFFFF"/>
                </a:solidFill>
                <a:latin typeface="Crimson Text"/>
                <a:ea typeface="Spica Neue"/>
              </a:rPr>
              <a:t>une diligence </a:t>
            </a:r>
            <a:r>
              <a:rPr lang="fr-FR" sz="4000" spc="-1" dirty="0" smtClean="0">
                <a:solidFill>
                  <a:srgbClr val="FFFFFF"/>
                </a:solidFill>
                <a:latin typeface="Crimson Text"/>
                <a:ea typeface="Spica Neue"/>
              </a:rPr>
              <a:t>sont sur un point de départ. Elles vont toutes deux jusqu’à </a:t>
            </a:r>
            <a:r>
              <a:rPr lang="fr-FR" sz="4000" spc="-1" dirty="0">
                <a:solidFill>
                  <a:srgbClr val="FFFFFF"/>
                </a:solidFill>
                <a:latin typeface="Crimson Text"/>
                <a:ea typeface="Spica Neue"/>
              </a:rPr>
              <a:t>un point A situé à </a:t>
            </a:r>
            <a:r>
              <a:rPr lang="fr-FR" sz="4000" spc="-1" dirty="0" smtClean="0">
                <a:solidFill>
                  <a:srgbClr val="FFFFFF"/>
                </a:solidFill>
                <a:latin typeface="Crimson Text"/>
                <a:ea typeface="Spica Neue"/>
              </a:rPr>
              <a:t>10km (en ligne droite). La </a:t>
            </a:r>
            <a:r>
              <a:rPr lang="fr-FR" sz="4000" spc="-1" dirty="0">
                <a:solidFill>
                  <a:srgbClr val="FFFFFF"/>
                </a:solidFill>
                <a:latin typeface="Crimson Text"/>
                <a:ea typeface="Spica Neue"/>
              </a:rPr>
              <a:t>mouche vole à une vitesse de </a:t>
            </a:r>
            <a:r>
              <a:rPr lang="fr-FR" sz="4000" spc="-1" dirty="0" smtClean="0">
                <a:solidFill>
                  <a:srgbClr val="FFFFFF"/>
                </a:solidFill>
                <a:latin typeface="Crimson Text"/>
                <a:ea typeface="Spica Neue"/>
              </a:rPr>
              <a:t>20km/h et fait </a:t>
            </a:r>
            <a:r>
              <a:rPr lang="fr-FR" sz="4000" spc="-1" dirty="0">
                <a:solidFill>
                  <a:srgbClr val="FFFFFF"/>
                </a:solidFill>
                <a:latin typeface="Crimson Text"/>
                <a:ea typeface="Spica Neue"/>
              </a:rPr>
              <a:t>des aller-retour </a:t>
            </a:r>
            <a:r>
              <a:rPr lang="fr-FR" sz="4000" spc="-1" dirty="0" smtClean="0">
                <a:solidFill>
                  <a:srgbClr val="FFFFFF"/>
                </a:solidFill>
                <a:latin typeface="Crimson Text"/>
                <a:ea typeface="Spica Neue"/>
              </a:rPr>
              <a:t>entre le point A et la diligence, </a:t>
            </a:r>
            <a:r>
              <a:rPr lang="fr-FR" sz="4000" spc="-1" dirty="0">
                <a:solidFill>
                  <a:srgbClr val="FFFFFF"/>
                </a:solidFill>
                <a:latin typeface="Crimson Text"/>
                <a:ea typeface="Spica Neue"/>
              </a:rPr>
              <a:t>qui elle roule à 10km/h</a:t>
            </a:r>
            <a:r>
              <a:rPr lang="fr-FR" sz="4000" spc="-1" dirty="0" smtClean="0">
                <a:solidFill>
                  <a:srgbClr val="FFFFFF"/>
                </a:solidFill>
                <a:latin typeface="Crimson Text"/>
                <a:ea typeface="Spica Neue"/>
              </a:rPr>
              <a:t>.</a:t>
            </a:r>
          </a:p>
          <a:p>
            <a:pPr algn="just">
              <a:lnSpc>
                <a:spcPct val="100000"/>
              </a:lnSpc>
            </a:pPr>
            <a:r>
              <a:rPr lang="fr-FR" sz="4000" spc="-1" dirty="0" smtClean="0">
                <a:solidFill>
                  <a:srgbClr val="FFFFFF"/>
                </a:solidFill>
                <a:latin typeface="Crimson Text"/>
                <a:ea typeface="Spica Neue"/>
              </a:rPr>
              <a:t> </a:t>
            </a:r>
          </a:p>
          <a:p>
            <a:pPr algn="just">
              <a:lnSpc>
                <a:spcPct val="100000"/>
              </a:lnSpc>
            </a:pPr>
            <a:r>
              <a:rPr lang="fr-FR" sz="4000" spc="-1" dirty="0" smtClean="0">
                <a:solidFill>
                  <a:srgbClr val="7BCFF5"/>
                </a:solidFill>
                <a:latin typeface="Crimson Text"/>
                <a:ea typeface="Spica Neue"/>
              </a:rPr>
              <a:t>Combien aura parcouru la </a:t>
            </a:r>
            <a:r>
              <a:rPr lang="fr-FR" sz="4000" spc="-1" dirty="0">
                <a:solidFill>
                  <a:srgbClr val="7BCFF5"/>
                </a:solidFill>
                <a:latin typeface="Crimson Text"/>
                <a:ea typeface="Spica Neue"/>
              </a:rPr>
              <a:t>mouche lorsque la diligence sera arrivée.</a:t>
            </a:r>
            <a:endParaRPr lang="ja-JP" sz="4000" spc="-1" dirty="0">
              <a:solidFill>
                <a:srgbClr val="7BCFF5"/>
              </a:solidFill>
              <a:latin typeface="Crimson Text"/>
              <a:ea typeface="Spica Neue"/>
            </a:endParaRPr>
          </a:p>
        </p:txBody>
      </p:sp>
    </p:spTree>
    <p:extLst>
      <p:ext uri="{BB962C8B-B14F-4D97-AF65-F5344CB8AC3E}">
        <p14:creationId xmlns:p14="http://schemas.microsoft.com/office/powerpoint/2010/main" val="1691837729"/>
      </p:ext>
    </p:extLst>
  </p:cSld>
  <p:clrMapOvr>
    <a:masterClrMapping/>
  </p:clrMapOvr>
  <p:transition spd="slow" advTm="3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TextShape 1"/>
          <p:cNvSpPr txBox="1"/>
          <p:nvPr/>
        </p:nvSpPr>
        <p:spPr>
          <a:xfrm>
            <a:off x="1078200" y="5647680"/>
            <a:ext cx="16457400" cy="1439640"/>
          </a:xfrm>
          <a:prstGeom prst="rect">
            <a:avLst/>
          </a:prstGeom>
          <a:noFill/>
          <a:ln>
            <a:noFill/>
          </a:ln>
        </p:spPr>
        <p:txBody>
          <a:bodyPr lIns="163440" tIns="81720" rIns="163440" bIns="81720" anchor="b"/>
          <a:lstStyle/>
          <a:p>
            <a:pPr algn="ctr">
              <a:lnSpc>
                <a:spcPct val="100000"/>
              </a:lnSpc>
            </a:pPr>
            <a:r>
              <a:rPr lang="ja-JP" sz="8000" b="0" strike="noStrike" spc="1999" dirty="0">
                <a:solidFill>
                  <a:srgbClr val="FFFFFF"/>
                </a:solidFill>
                <a:latin typeface="Crimson Text"/>
                <a:ea typeface="Spica Neue"/>
              </a:rPr>
              <a:t>COMMENT ENSEIGNER LA R</a:t>
            </a:r>
            <a:r>
              <a:rPr lang="ja-JP" sz="8000" b="0" strike="noStrike" spc="1999" dirty="0">
                <a:solidFill>
                  <a:srgbClr val="7BCFF5"/>
                </a:solidFill>
                <a:latin typeface="Crimson Text"/>
                <a:ea typeface="Spica Neue"/>
              </a:rPr>
              <a:t>É</a:t>
            </a:r>
            <a:r>
              <a:rPr lang="ja-JP" sz="8000" b="0" strike="noStrike" spc="1999" dirty="0">
                <a:solidFill>
                  <a:srgbClr val="FFFFFF"/>
                </a:solidFill>
                <a:latin typeface="Crimson Text"/>
                <a:ea typeface="Spica Neue"/>
              </a:rPr>
              <a:t>SOLUTION DE PROBLEMES ?</a:t>
            </a:r>
            <a:endParaRPr lang="ja-JP" sz="8000" b="0" strike="noStrike" spc="-1" dirty="0">
              <a:solidFill>
                <a:srgbClr val="FFFFFF"/>
              </a:solidFill>
              <a:latin typeface="Crimson Text"/>
            </a:endParaRPr>
          </a:p>
        </p:txBody>
      </p:sp>
    </p:spTree>
  </p:cSld>
  <p:clrMapOvr>
    <a:masterClrMapping/>
  </p:clrMapOvr>
  <p:transition spd="slow" advTm="4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 name="TextShape 1"/>
          <p:cNvSpPr txBox="1"/>
          <p:nvPr/>
        </p:nvSpPr>
        <p:spPr>
          <a:xfrm>
            <a:off x="818209" y="63072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ja-JP" sz="5400" b="0" strike="noStrike" spc="-1" dirty="0">
                <a:solidFill>
                  <a:srgbClr val="FFFFFF"/>
                </a:solidFill>
                <a:latin typeface="Crimson Text"/>
                <a:ea typeface="Spica Neue"/>
              </a:rPr>
              <a:t>RETOU</a:t>
            </a:r>
            <a:r>
              <a:rPr lang="ja-JP" sz="5400" b="0" strike="noStrike" spc="-1" dirty="0">
                <a:solidFill>
                  <a:schemeClr val="bg1"/>
                </a:solidFill>
                <a:latin typeface="Crimson Text"/>
                <a:ea typeface="Spica Neue"/>
              </a:rPr>
              <a:t>R</a:t>
            </a:r>
            <a:r>
              <a:rPr lang="ja-JP" sz="5400" b="0" strike="noStrike" spc="-1" dirty="0">
                <a:solidFill>
                  <a:srgbClr val="FFFFFF"/>
                </a:solidFill>
                <a:latin typeface="Crimson Text"/>
                <a:ea typeface="Spica Neue"/>
              </a:rPr>
              <a:t>S SUR L</a:t>
            </a:r>
            <a:r>
              <a:rPr lang="ja-JP" sz="5400" b="0" strike="noStrike" spc="-1" dirty="0">
                <a:solidFill>
                  <a:srgbClr val="7BCFF5"/>
                </a:solidFill>
                <a:latin typeface="Crimson Text"/>
                <a:ea typeface="Spica Neue"/>
              </a:rPr>
              <a:t>E</a:t>
            </a:r>
            <a:r>
              <a:rPr lang="ja-JP" sz="5400" b="0" strike="noStrike" spc="-1" dirty="0">
                <a:solidFill>
                  <a:srgbClr val="FFFFFF"/>
                </a:solidFill>
                <a:latin typeface="Crimson Text"/>
                <a:ea typeface="Spica Neue"/>
              </a:rPr>
              <a:t> DISTANCIEL</a:t>
            </a:r>
            <a:endParaRPr lang="ja-JP" sz="5400" b="0" strike="noStrike" spc="-1" dirty="0">
              <a:solidFill>
                <a:srgbClr val="FFFFFF"/>
              </a:solidFill>
              <a:latin typeface="Crimson Text"/>
            </a:endParaRPr>
          </a:p>
        </p:txBody>
      </p:sp>
      <p:sp>
        <p:nvSpPr>
          <p:cNvPr id="1827" name="TextShape 3"/>
          <p:cNvSpPr txBox="1"/>
          <p:nvPr/>
        </p:nvSpPr>
        <p:spPr>
          <a:xfrm>
            <a:off x="2410920" y="3164400"/>
            <a:ext cx="9180720" cy="863640"/>
          </a:xfrm>
          <a:prstGeom prst="rect">
            <a:avLst/>
          </a:prstGeom>
          <a:noFill/>
          <a:ln>
            <a:noFill/>
          </a:ln>
        </p:spPr>
        <p:txBody>
          <a:bodyPr lIns="163440" tIns="81720" rIns="163440" bIns="81720" anchor="b"/>
          <a:lstStyle/>
          <a:p>
            <a:pPr>
              <a:lnSpc>
                <a:spcPct val="100000"/>
              </a:lnSpc>
            </a:pPr>
            <a:r>
              <a:rPr lang="fr-FR" altLang="ja-JP" sz="4800" b="0" strike="noStrike" spc="-1" dirty="0" smtClean="0">
                <a:solidFill>
                  <a:srgbClr val="7BCFF5"/>
                </a:solidFill>
                <a:latin typeface="Crimson Text"/>
                <a:ea typeface="Spica Neue"/>
              </a:rPr>
              <a:t>É</a:t>
            </a:r>
            <a:r>
              <a:rPr lang="ja-JP" sz="4800" b="0" strike="noStrike" spc="-1" dirty="0" smtClean="0">
                <a:solidFill>
                  <a:srgbClr val="7BCFF5"/>
                </a:solidFill>
                <a:latin typeface="Crimson Text"/>
                <a:ea typeface="Spica Neue"/>
              </a:rPr>
              <a:t>t</a:t>
            </a:r>
            <a:r>
              <a:rPr lang="ja-JP" sz="4800" b="0" strike="noStrike" spc="-1" dirty="0">
                <a:solidFill>
                  <a:srgbClr val="7BCFF5"/>
                </a:solidFill>
                <a:latin typeface="Crimson Text"/>
                <a:ea typeface="Spica Neue"/>
              </a:rPr>
              <a:t>at des lieux des pratiques</a:t>
            </a:r>
            <a:endParaRPr lang="ja-JP" sz="4800" b="0" strike="noStrike" spc="-1" dirty="0">
              <a:solidFill>
                <a:srgbClr val="FFFFFF"/>
              </a:solidFill>
              <a:latin typeface="Crimson Text"/>
            </a:endParaRPr>
          </a:p>
        </p:txBody>
      </p:sp>
      <p:sp>
        <p:nvSpPr>
          <p:cNvPr id="1828" name="TextShape 4"/>
          <p:cNvSpPr txBox="1"/>
          <p:nvPr/>
        </p:nvSpPr>
        <p:spPr>
          <a:xfrm>
            <a:off x="2347560" y="4200480"/>
            <a:ext cx="11887418" cy="2304000"/>
          </a:xfrm>
          <a:prstGeom prst="rect">
            <a:avLst/>
          </a:prstGeom>
          <a:noFill/>
          <a:ln>
            <a:noFill/>
          </a:ln>
        </p:spPr>
        <p:txBody>
          <a:bodyPr lIns="163440" tIns="81720" rIns="163440" bIns="81720"/>
          <a:lstStyle/>
          <a:p>
            <a:pPr>
              <a:lnSpc>
                <a:spcPct val="100000"/>
              </a:lnSpc>
            </a:pPr>
            <a:r>
              <a:rPr lang="ja-JP" sz="3600" b="0" strike="noStrike" spc="-1" dirty="0">
                <a:solidFill>
                  <a:srgbClr val="FFFFFF"/>
                </a:solidFill>
                <a:latin typeface="Crimson Text"/>
                <a:ea typeface="Spica Neue"/>
              </a:rPr>
              <a:t>- Sources de difficultés (E)</a:t>
            </a:r>
            <a:r>
              <a:rPr sz="2400" dirty="0"/>
              <a:t/>
            </a:r>
            <a:br>
              <a:rPr sz="2400" dirty="0"/>
            </a:br>
            <a:r>
              <a:rPr lang="ja-JP" sz="3600" b="0" strike="noStrike" spc="-1" dirty="0">
                <a:solidFill>
                  <a:srgbClr val="FFFFFF"/>
                </a:solidFill>
                <a:latin typeface="Crimson Text"/>
                <a:ea typeface="Spica Neue"/>
              </a:rPr>
              <a:t>- Sources de difficultés (e) </a:t>
            </a:r>
            <a:endParaRPr lang="ja-JP" sz="3600" b="0" strike="noStrike" spc="-1" dirty="0">
              <a:solidFill>
                <a:srgbClr val="FFFFFF"/>
              </a:solidFill>
              <a:latin typeface="Crimson Text"/>
            </a:endParaRPr>
          </a:p>
          <a:p>
            <a:pPr>
              <a:lnSpc>
                <a:spcPct val="100000"/>
              </a:lnSpc>
            </a:pPr>
            <a:r>
              <a:rPr lang="ja-JP" sz="3600" b="0" strike="noStrike" spc="-1" dirty="0">
                <a:solidFill>
                  <a:srgbClr val="FFFFFF"/>
                </a:solidFill>
                <a:latin typeface="Crimson Text"/>
                <a:ea typeface="Spica Neue"/>
              </a:rPr>
              <a:t>- Temps accordé en moyenne à l’apprentissage</a:t>
            </a:r>
            <a:endParaRPr lang="ja-JP" sz="3600" b="0" strike="noStrike" spc="-1" dirty="0">
              <a:solidFill>
                <a:srgbClr val="FFFFFF"/>
              </a:solidFill>
              <a:latin typeface="Crimson Text"/>
            </a:endParaRPr>
          </a:p>
        </p:txBody>
      </p:sp>
      <p:pic>
        <p:nvPicPr>
          <p:cNvPr id="1829" name="Espace réservé pour une image  2"/>
          <p:cNvPicPr/>
          <p:nvPr/>
        </p:nvPicPr>
        <p:blipFill>
          <a:blip r:embed="rId3"/>
          <a:stretch/>
        </p:blipFill>
        <p:spPr>
          <a:xfrm>
            <a:off x="11591640" y="338760"/>
            <a:ext cx="6192360" cy="1498680"/>
          </a:xfrm>
          <a:prstGeom prst="rect">
            <a:avLst/>
          </a:prstGeom>
          <a:ln>
            <a:solidFill>
              <a:schemeClr val="tx1"/>
            </a:solidFill>
          </a:ln>
        </p:spPr>
      </p:pic>
      <p:sp>
        <p:nvSpPr>
          <p:cNvPr id="1830" name="CustomShape 5"/>
          <p:cNvSpPr/>
          <p:nvPr/>
        </p:nvSpPr>
        <p:spPr>
          <a:xfrm>
            <a:off x="9215280" y="7087680"/>
            <a:ext cx="9180720" cy="863640"/>
          </a:xfrm>
          <a:prstGeom prst="rect">
            <a:avLst/>
          </a:prstGeom>
          <a:noFill/>
          <a:ln>
            <a:noFill/>
          </a:ln>
        </p:spPr>
        <p:style>
          <a:lnRef idx="0">
            <a:scrgbClr r="0" g="0" b="0"/>
          </a:lnRef>
          <a:fillRef idx="0">
            <a:scrgbClr r="0" g="0" b="0"/>
          </a:fillRef>
          <a:effectRef idx="0">
            <a:scrgbClr r="0" g="0" b="0"/>
          </a:effectRef>
          <a:fontRef idx="minor"/>
        </p:style>
        <p:txBody>
          <a:bodyPr lIns="163440" tIns="81720" rIns="163440" bIns="81720" anchor="b">
            <a:noAutofit/>
          </a:bodyPr>
          <a:lstStyle/>
          <a:p>
            <a:pPr>
              <a:lnSpc>
                <a:spcPct val="100000"/>
              </a:lnSpc>
            </a:pPr>
            <a:r>
              <a:rPr lang="fr-FR" sz="4800" b="0" strike="noStrike" spc="-1" dirty="0">
                <a:solidFill>
                  <a:srgbClr val="7BCFF5"/>
                </a:solidFill>
                <a:latin typeface="Crimson Text"/>
                <a:ea typeface="Spica Neue"/>
              </a:rPr>
              <a:t>Qu’est-ce qu’un problème ?</a:t>
            </a:r>
            <a:endParaRPr lang="fr-FR" sz="4800" b="0" strike="noStrike" spc="-1" dirty="0">
              <a:latin typeface="Arial"/>
            </a:endParaRPr>
          </a:p>
        </p:txBody>
      </p:sp>
      <p:sp>
        <p:nvSpPr>
          <p:cNvPr id="1831" name="CustomShape 6"/>
          <p:cNvSpPr/>
          <p:nvPr/>
        </p:nvSpPr>
        <p:spPr>
          <a:xfrm>
            <a:off x="9151560" y="8123400"/>
            <a:ext cx="9180720" cy="808560"/>
          </a:xfrm>
          <a:prstGeom prst="rect">
            <a:avLst/>
          </a:prstGeom>
          <a:noFill/>
          <a:ln>
            <a:noFill/>
          </a:ln>
        </p:spPr>
        <p:style>
          <a:lnRef idx="0">
            <a:scrgbClr r="0" g="0" b="0"/>
          </a:lnRef>
          <a:fillRef idx="0">
            <a:scrgbClr r="0" g="0" b="0"/>
          </a:fillRef>
          <a:effectRef idx="0">
            <a:scrgbClr r="0" g="0" b="0"/>
          </a:effectRef>
          <a:fontRef idx="minor"/>
        </p:style>
        <p:txBody>
          <a:bodyPr lIns="163440" tIns="81720" rIns="163440" bIns="81720"/>
          <a:lstStyle/>
          <a:p>
            <a:pPr>
              <a:lnSpc>
                <a:spcPct val="100000"/>
              </a:lnSpc>
            </a:pPr>
            <a:r>
              <a:rPr lang="fr-FR" sz="3600" b="0" strike="noStrike" spc="-1" dirty="0">
                <a:solidFill>
                  <a:srgbClr val="FFFFFF"/>
                </a:solidFill>
                <a:latin typeface="Crimson Text"/>
                <a:ea typeface="Spica Neue"/>
              </a:rPr>
              <a:t>- Problème simple / Problème riche</a:t>
            </a:r>
            <a:endParaRPr lang="fr-FR" sz="3600" b="0" strike="noStrike" spc="-1" dirty="0">
              <a:latin typeface="Aria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7"/>
                                        </p:tgtEl>
                                        <p:attrNameLst>
                                          <p:attrName>style.visibility</p:attrName>
                                        </p:attrNameLst>
                                      </p:cBhvr>
                                      <p:to>
                                        <p:strVal val="visible"/>
                                      </p:to>
                                    </p:set>
                                    <p:animEffect transition="in" filter="fade">
                                      <p:cBhvr>
                                        <p:cTn id="7" dur="500"/>
                                        <p:tgtEl>
                                          <p:spTgt spid="18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28"/>
                                        </p:tgtEl>
                                        <p:attrNameLst>
                                          <p:attrName>style.visibility</p:attrName>
                                        </p:attrNameLst>
                                      </p:cBhvr>
                                      <p:to>
                                        <p:strVal val="visible"/>
                                      </p:to>
                                    </p:set>
                                    <p:animEffect transition="in" filter="fade">
                                      <p:cBhvr>
                                        <p:cTn id="10" dur="500"/>
                                        <p:tgtEl>
                                          <p:spTgt spid="18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30"/>
                                        </p:tgtEl>
                                        <p:attrNameLst>
                                          <p:attrName>style.visibility</p:attrName>
                                        </p:attrNameLst>
                                      </p:cBhvr>
                                      <p:to>
                                        <p:strVal val="visible"/>
                                      </p:to>
                                    </p:set>
                                    <p:animEffect transition="in" filter="fade">
                                      <p:cBhvr>
                                        <p:cTn id="15" dur="500"/>
                                        <p:tgtEl>
                                          <p:spTgt spid="18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31"/>
                                        </p:tgtEl>
                                        <p:attrNameLst>
                                          <p:attrName>style.visibility</p:attrName>
                                        </p:attrNameLst>
                                      </p:cBhvr>
                                      <p:to>
                                        <p:strVal val="visible"/>
                                      </p:to>
                                    </p:set>
                                    <p:animEffect transition="in" filter="fade">
                                      <p:cBhvr>
                                        <p:cTn id="18" dur="500"/>
                                        <p:tgtEl>
                                          <p:spTgt spid="1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7" grpId="0"/>
      <p:bldP spid="1828" grpId="0"/>
      <p:bldP spid="1830" grpId="0"/>
      <p:bldP spid="18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 name="TextShape 1"/>
          <p:cNvSpPr txBox="1"/>
          <p:nvPr/>
        </p:nvSpPr>
        <p:spPr>
          <a:xfrm>
            <a:off x="790200" y="318960"/>
            <a:ext cx="16457400" cy="914760"/>
          </a:xfrm>
          <a:prstGeom prst="rect">
            <a:avLst/>
          </a:prstGeom>
          <a:noFill/>
          <a:ln>
            <a:noFill/>
          </a:ln>
        </p:spPr>
        <p:txBody>
          <a:bodyPr lIns="163440" tIns="81720" rIns="163440" bIns="81720" anchor="ctr">
            <a:normAutofit fontScale="97500" lnSpcReduction="10000"/>
          </a:bodyPr>
          <a:lstStyle/>
          <a:p>
            <a:pPr>
              <a:lnSpc>
                <a:spcPct val="100000"/>
              </a:lnSpc>
            </a:pPr>
            <a:r>
              <a:rPr lang="ja-JP" sz="5400" b="0" strike="noStrike" spc="-1" dirty="0">
                <a:solidFill>
                  <a:srgbClr val="FFFFFF"/>
                </a:solidFill>
                <a:latin typeface="Crimson Text"/>
                <a:ea typeface="Spica Neue"/>
              </a:rPr>
              <a:t>7 POIN</a:t>
            </a:r>
            <a:r>
              <a:rPr lang="ja-JP" sz="5400" b="0" strike="noStrike" spc="-1" dirty="0">
                <a:solidFill>
                  <a:schemeClr val="bg1"/>
                </a:solidFill>
                <a:latin typeface="Crimson Text"/>
                <a:ea typeface="Spica Neue"/>
              </a:rPr>
              <a:t>T</a:t>
            </a:r>
            <a:r>
              <a:rPr lang="ja-JP" sz="5400" b="0" strike="noStrike" spc="-1" dirty="0">
                <a:solidFill>
                  <a:srgbClr val="FFFFFF"/>
                </a:solidFill>
                <a:latin typeface="Crimson Text"/>
                <a:ea typeface="Spica Neue"/>
              </a:rPr>
              <a:t>S C</a:t>
            </a:r>
            <a:r>
              <a:rPr lang="ja-JP" sz="5400" b="0" strike="noStrike" spc="-1" dirty="0" smtClean="0">
                <a:solidFill>
                  <a:srgbClr val="FFFFFF"/>
                </a:solidFill>
                <a:latin typeface="Crimson Text"/>
                <a:ea typeface="Spica Neue"/>
              </a:rPr>
              <a:t>L</a:t>
            </a:r>
            <a:r>
              <a:rPr lang="fr-FR" altLang="ja-JP" sz="5400" b="0" strike="noStrike" spc="-1" dirty="0" smtClean="0">
                <a:solidFill>
                  <a:srgbClr val="7BCFF5"/>
                </a:solidFill>
                <a:latin typeface="Crimson Text"/>
                <a:ea typeface="Spica Neue"/>
              </a:rPr>
              <a:t>É</a:t>
            </a:r>
            <a:r>
              <a:rPr lang="ja-JP" sz="5400" b="0" strike="noStrike" spc="-1" dirty="0" smtClean="0">
                <a:solidFill>
                  <a:srgbClr val="FFFFFF"/>
                </a:solidFill>
                <a:latin typeface="Crimson Text"/>
                <a:ea typeface="Spica Neue"/>
              </a:rPr>
              <a:t>S</a:t>
            </a:r>
            <a:endParaRPr lang="ja-JP" sz="5400" b="0" strike="noStrike" spc="-1" dirty="0">
              <a:solidFill>
                <a:srgbClr val="FFFFFF"/>
              </a:solidFill>
              <a:latin typeface="Crimson Text"/>
            </a:endParaRPr>
          </a:p>
        </p:txBody>
      </p:sp>
      <p:sp>
        <p:nvSpPr>
          <p:cNvPr id="1834" name="TextShape 2"/>
          <p:cNvSpPr txBox="1"/>
          <p:nvPr/>
        </p:nvSpPr>
        <p:spPr>
          <a:xfrm>
            <a:off x="790200" y="1182960"/>
            <a:ext cx="16273080" cy="575640"/>
          </a:xfrm>
          <a:prstGeom prst="rect">
            <a:avLst/>
          </a:prstGeom>
          <a:noFill/>
          <a:ln>
            <a:noFill/>
          </a:ln>
        </p:spPr>
        <p:txBody>
          <a:bodyPr lIns="163440" tIns="81720" rIns="163440" bIns="81720"/>
          <a:lstStyle/>
          <a:p>
            <a:pPr>
              <a:lnSpc>
                <a:spcPct val="100000"/>
              </a:lnSpc>
            </a:pPr>
            <a:r>
              <a:rPr lang="ja-JP" sz="2400" b="0" strike="noStrike" spc="-1" dirty="0">
                <a:solidFill>
                  <a:srgbClr val="FFFFFF"/>
                </a:solidFill>
                <a:latin typeface="Crimson Text"/>
                <a:ea typeface="Spica Neue"/>
              </a:rPr>
              <a:t>D'après Ollivier HUNAUL</a:t>
            </a:r>
            <a:r>
              <a:rPr lang="ja-JP" sz="2400" b="0" strike="noStrike" spc="-1" dirty="0">
                <a:solidFill>
                  <a:srgbClr val="7BCFF5"/>
                </a:solidFill>
                <a:latin typeface="Crimson Text"/>
                <a:ea typeface="Spica Neue"/>
              </a:rPr>
              <a:t>T</a:t>
            </a:r>
            <a:r>
              <a:rPr lang="ja-JP" sz="2400" b="0" strike="noStrike" spc="-1" dirty="0">
                <a:solidFill>
                  <a:srgbClr val="FFFFFF"/>
                </a:solidFill>
                <a:latin typeface="Crimson Text"/>
                <a:ea typeface="Spica Neue"/>
              </a:rPr>
              <a:t> - Journée académique du 5 décembre 2018 - Académie de Besançon </a:t>
            </a:r>
            <a:endParaRPr lang="ja-JP" sz="2400" b="0" strike="noStrike" spc="-1" dirty="0">
              <a:solidFill>
                <a:srgbClr val="FFFFFF"/>
              </a:solidFill>
              <a:latin typeface="Crimson Text"/>
            </a:endParaRPr>
          </a:p>
          <a:p>
            <a:pPr>
              <a:lnSpc>
                <a:spcPct val="100000"/>
              </a:lnSpc>
            </a:pPr>
            <a:endParaRPr lang="ja-JP" sz="2400" b="0" strike="noStrike" spc="-1" dirty="0">
              <a:solidFill>
                <a:srgbClr val="FFFFFF"/>
              </a:solidFill>
              <a:latin typeface="Crimson Text"/>
            </a:endParaRPr>
          </a:p>
        </p:txBody>
      </p:sp>
      <p:sp>
        <p:nvSpPr>
          <p:cNvPr id="1835" name="TextShape 3"/>
          <p:cNvSpPr txBox="1"/>
          <p:nvPr/>
        </p:nvSpPr>
        <p:spPr>
          <a:xfrm>
            <a:off x="2495520" y="2036880"/>
            <a:ext cx="5328360" cy="645480"/>
          </a:xfrm>
          <a:prstGeom prst="rect">
            <a:avLst/>
          </a:prstGeom>
          <a:noFill/>
          <a:ln>
            <a:noFill/>
          </a:ln>
        </p:spPr>
        <p:txBody>
          <a:bodyPr lIns="163440" tIns="81720" rIns="163440" bIns="81720" anchor="b">
            <a:normAutofit fontScale="92500" lnSpcReduction="10000"/>
          </a:bodyPr>
          <a:lstStyle/>
          <a:p>
            <a:pPr>
              <a:lnSpc>
                <a:spcPct val="100000"/>
              </a:lnSpc>
            </a:pPr>
            <a:r>
              <a:rPr lang="ja-JP" sz="3600" b="0" strike="noStrike" spc="-1">
                <a:solidFill>
                  <a:srgbClr val="7BCFF5"/>
                </a:solidFill>
                <a:latin typeface="Crimson Text"/>
                <a:ea typeface="Spica Neue"/>
              </a:rPr>
              <a:t>Varier les problèmes</a:t>
            </a:r>
            <a:endParaRPr lang="ja-JP" sz="3600" b="0" strike="noStrike" spc="-1">
              <a:solidFill>
                <a:srgbClr val="FFFFFF"/>
              </a:solidFill>
              <a:latin typeface="Crimson Text"/>
            </a:endParaRPr>
          </a:p>
        </p:txBody>
      </p:sp>
      <p:sp>
        <p:nvSpPr>
          <p:cNvPr id="1836" name="TextShape 4"/>
          <p:cNvSpPr txBox="1"/>
          <p:nvPr/>
        </p:nvSpPr>
        <p:spPr>
          <a:xfrm>
            <a:off x="2495520" y="2757240"/>
            <a:ext cx="5328360" cy="997560"/>
          </a:xfrm>
          <a:prstGeom prst="rect">
            <a:avLst/>
          </a:prstGeom>
          <a:noFill/>
          <a:ln>
            <a:noFill/>
          </a:ln>
        </p:spPr>
        <p:txBody>
          <a:bodyPr lIns="163440" tIns="81720" rIns="163440" bIns="81720"/>
          <a:lstStyle/>
          <a:p>
            <a:pPr marL="343080" indent="-342720">
              <a:lnSpc>
                <a:spcPct val="100000"/>
              </a:lnSpc>
              <a:buClr>
                <a:srgbClr val="FFFFFF"/>
              </a:buClr>
              <a:buFont typeface="Arial"/>
              <a:buChar char="-"/>
            </a:pPr>
            <a:r>
              <a:rPr lang="ja-JP" sz="2400" b="0" strike="noStrike" spc="-1" dirty="0">
                <a:solidFill>
                  <a:srgbClr val="FFFFFF"/>
                </a:solidFill>
                <a:latin typeface="Crimson Text"/>
                <a:ea typeface="Spica Neue"/>
              </a:rPr>
              <a:t>Typologie par objectif</a:t>
            </a:r>
            <a:endParaRPr lang="ja-JP" sz="2400" b="0" strike="noStrike" spc="-1" dirty="0">
              <a:solidFill>
                <a:srgbClr val="FFFFFF"/>
              </a:solidFill>
              <a:latin typeface="Crimson Text"/>
            </a:endParaRPr>
          </a:p>
          <a:p>
            <a:pPr marL="343080" indent="-342720">
              <a:lnSpc>
                <a:spcPct val="100000"/>
              </a:lnSpc>
              <a:buClr>
                <a:srgbClr val="FFFFFF"/>
              </a:buClr>
              <a:buFont typeface="Arial"/>
              <a:buChar char="-"/>
            </a:pPr>
            <a:r>
              <a:rPr lang="ja-JP" sz="2400" b="0" strike="noStrike" spc="-1" dirty="0">
                <a:solidFill>
                  <a:srgbClr val="FFFFFF"/>
                </a:solidFill>
                <a:latin typeface="Crimson Text"/>
                <a:ea typeface="Spica Neue"/>
              </a:rPr>
              <a:t>Typologie de VERGNAU</a:t>
            </a:r>
            <a:r>
              <a:rPr lang="ja-JP" sz="2400" b="0" strike="noStrike" spc="-1" dirty="0" smtClean="0">
                <a:solidFill>
                  <a:srgbClr val="FFFFFF"/>
                </a:solidFill>
                <a:latin typeface="Crimson Text"/>
                <a:ea typeface="Spica Neue"/>
              </a:rPr>
              <a:t>D</a:t>
            </a:r>
            <a:endParaRPr lang="fr-FR" altLang="ja-JP" sz="2400" b="0" strike="noStrike" spc="-1" dirty="0" smtClean="0">
              <a:solidFill>
                <a:srgbClr val="FFFFFF"/>
              </a:solidFill>
              <a:latin typeface="Crimson Text"/>
              <a:ea typeface="Spica Neue"/>
            </a:endParaRPr>
          </a:p>
          <a:p>
            <a:pPr marL="343080" indent="-342720">
              <a:lnSpc>
                <a:spcPct val="100000"/>
              </a:lnSpc>
              <a:buClr>
                <a:srgbClr val="FFFFFF"/>
              </a:buClr>
              <a:buFont typeface="Arial"/>
              <a:buChar char="-"/>
            </a:pPr>
            <a:r>
              <a:rPr lang="fr-FR" altLang="ja-JP" sz="2400" spc="-1" dirty="0" smtClean="0">
                <a:solidFill>
                  <a:srgbClr val="FFFFFF"/>
                </a:solidFill>
                <a:latin typeface="Crimson Text"/>
              </a:rPr>
              <a:t>(manuels ?)</a:t>
            </a:r>
            <a:endParaRPr lang="ja-JP" sz="2400" b="0" strike="noStrike" spc="-1" dirty="0">
              <a:solidFill>
                <a:srgbClr val="FFFFFF"/>
              </a:solidFill>
              <a:latin typeface="Crimson Text"/>
            </a:endParaRPr>
          </a:p>
        </p:txBody>
      </p:sp>
      <p:sp>
        <p:nvSpPr>
          <p:cNvPr id="1837" name="TextShape 5"/>
          <p:cNvSpPr txBox="1"/>
          <p:nvPr/>
        </p:nvSpPr>
        <p:spPr>
          <a:xfrm>
            <a:off x="2495520" y="4785120"/>
            <a:ext cx="6431400" cy="645480"/>
          </a:xfrm>
          <a:prstGeom prst="rect">
            <a:avLst/>
          </a:prstGeom>
          <a:noFill/>
          <a:ln>
            <a:noFill/>
          </a:ln>
        </p:spPr>
        <p:txBody>
          <a:bodyPr lIns="163440" tIns="81720" rIns="163440" bIns="81720" anchor="b"/>
          <a:lstStyle/>
          <a:p>
            <a:pPr>
              <a:lnSpc>
                <a:spcPct val="100000"/>
              </a:lnSpc>
            </a:pPr>
            <a:r>
              <a:rPr lang="fr-FR" altLang="ja-JP" sz="3200" b="0" strike="noStrike" spc="-1" dirty="0" smtClean="0">
                <a:solidFill>
                  <a:srgbClr val="7BCFF5"/>
                </a:solidFill>
                <a:latin typeface="Crimson Text"/>
                <a:ea typeface="Spica Neue"/>
              </a:rPr>
              <a:t>Prendre en compte</a:t>
            </a:r>
            <a:r>
              <a:rPr lang="ja-JP" sz="3200" b="0" strike="noStrike" spc="-1" dirty="0" smtClean="0">
                <a:solidFill>
                  <a:srgbClr val="7BCFF5"/>
                </a:solidFill>
                <a:latin typeface="Crimson Text"/>
                <a:ea typeface="Spica Neue"/>
              </a:rPr>
              <a:t> les obstacles </a:t>
            </a:r>
            <a:r>
              <a:rPr lang="fr-FR" altLang="ja-JP" sz="3200" b="0" strike="noStrike" spc="-1" dirty="0" smtClean="0">
                <a:solidFill>
                  <a:srgbClr val="7BCFF5"/>
                </a:solidFill>
                <a:latin typeface="Crimson Text"/>
                <a:ea typeface="Spica Neue"/>
              </a:rPr>
              <a:t>à la </a:t>
            </a:r>
            <a:r>
              <a:rPr lang="ja-JP" sz="3200" b="0" strike="noStrike" spc="-1" dirty="0" smtClean="0">
                <a:solidFill>
                  <a:srgbClr val="7BCFF5"/>
                </a:solidFill>
                <a:latin typeface="Crimson Text"/>
                <a:ea typeface="Spica Neue"/>
              </a:rPr>
              <a:t>c</a:t>
            </a:r>
            <a:r>
              <a:rPr lang="ja-JP" sz="3200" b="0" strike="noStrike" spc="-1" dirty="0">
                <a:solidFill>
                  <a:srgbClr val="7BCFF5"/>
                </a:solidFill>
                <a:latin typeface="Crimson Text"/>
                <a:ea typeface="Spica Neue"/>
              </a:rPr>
              <a:t>ompréhension</a:t>
            </a:r>
            <a:endParaRPr lang="ja-JP" sz="3200" b="0" strike="noStrike" spc="-1" dirty="0">
              <a:solidFill>
                <a:srgbClr val="FFFFFF"/>
              </a:solidFill>
              <a:latin typeface="Crimson Text"/>
            </a:endParaRPr>
          </a:p>
        </p:txBody>
      </p:sp>
      <p:sp>
        <p:nvSpPr>
          <p:cNvPr id="1838" name="TextShape 6"/>
          <p:cNvSpPr txBox="1"/>
          <p:nvPr/>
        </p:nvSpPr>
        <p:spPr>
          <a:xfrm>
            <a:off x="2476800" y="5332680"/>
            <a:ext cx="5639040" cy="997560"/>
          </a:xfrm>
          <a:prstGeom prst="rect">
            <a:avLst/>
          </a:prstGeom>
          <a:noFill/>
          <a:ln>
            <a:noFill/>
          </a:ln>
        </p:spPr>
        <p:txBody>
          <a:bodyPr lIns="163440" tIns="81720" rIns="163440" bIns="81720"/>
          <a:lstStyle/>
          <a:p>
            <a:pPr marL="343080" indent="-342720">
              <a:lnSpc>
                <a:spcPct val="100000"/>
              </a:lnSpc>
              <a:buClr>
                <a:srgbClr val="FFFFFF"/>
              </a:buClr>
              <a:buFont typeface="Arial"/>
              <a:buChar char="-"/>
            </a:pPr>
            <a:r>
              <a:rPr lang="ja-JP" sz="2400" b="0" strike="noStrike" spc="-1" dirty="0">
                <a:solidFill>
                  <a:srgbClr val="FFFFFF"/>
                </a:solidFill>
                <a:latin typeface="Crimson Text"/>
                <a:ea typeface="Spica Neue"/>
              </a:rPr>
              <a:t>Eviter les analogies naïves </a:t>
            </a:r>
            <a:endParaRPr lang="ja-JP" sz="2400" b="0" strike="noStrike" spc="-1" dirty="0">
              <a:solidFill>
                <a:srgbClr val="FFFFFF"/>
              </a:solidFill>
              <a:latin typeface="Crimson Text"/>
            </a:endParaRPr>
          </a:p>
          <a:p>
            <a:pPr marL="343080" indent="-342720">
              <a:lnSpc>
                <a:spcPct val="100000"/>
              </a:lnSpc>
              <a:buClr>
                <a:srgbClr val="FFFFFF"/>
              </a:buClr>
              <a:buFont typeface="Arial"/>
              <a:buChar char="-"/>
            </a:pPr>
            <a:r>
              <a:rPr lang="ja-JP" sz="2400" b="0" strike="noStrike" spc="-1" dirty="0">
                <a:solidFill>
                  <a:srgbClr val="FFFFFF"/>
                </a:solidFill>
                <a:latin typeface="Crimson Text"/>
                <a:ea typeface="Spica Neue"/>
              </a:rPr>
              <a:t>Eviter les raccourcis sémantiques</a:t>
            </a:r>
            <a:endParaRPr lang="ja-JP" sz="2400" b="0" strike="noStrike" spc="-1" dirty="0">
              <a:solidFill>
                <a:srgbClr val="FFFFFF"/>
              </a:solidFill>
              <a:latin typeface="Crimson Text"/>
            </a:endParaRPr>
          </a:p>
          <a:p>
            <a:pPr marL="343080" indent="-342720">
              <a:lnSpc>
                <a:spcPct val="100000"/>
              </a:lnSpc>
              <a:buClr>
                <a:srgbClr val="FFFFFF"/>
              </a:buClr>
              <a:buFont typeface="Arial"/>
              <a:buChar char="-"/>
            </a:pPr>
            <a:r>
              <a:rPr lang="ja-JP" sz="2400" b="0" strike="noStrike" spc="-1" dirty="0">
                <a:solidFill>
                  <a:srgbClr val="FFFFFF"/>
                </a:solidFill>
                <a:latin typeface="Crimson Text"/>
                <a:ea typeface="Spica Neue"/>
              </a:rPr>
              <a:t>Travailler les problèmes riches</a:t>
            </a:r>
            <a:endParaRPr lang="ja-JP" sz="2400" b="0" strike="noStrike" spc="-1" dirty="0">
              <a:solidFill>
                <a:srgbClr val="FFFFFF"/>
              </a:solidFill>
              <a:latin typeface="Crimson Text"/>
            </a:endParaRPr>
          </a:p>
          <a:p>
            <a:pPr marL="343080" indent="-342720">
              <a:lnSpc>
                <a:spcPct val="100000"/>
              </a:lnSpc>
              <a:buClr>
                <a:srgbClr val="FFFFFF"/>
              </a:buClr>
              <a:buFont typeface="Arial"/>
              <a:buChar char="-"/>
            </a:pPr>
            <a:r>
              <a:rPr lang="ja-JP" sz="2400" b="0" strike="noStrike" spc="-1" dirty="0">
                <a:solidFill>
                  <a:srgbClr val="FFFFFF"/>
                </a:solidFill>
                <a:latin typeface="Crimson Text"/>
                <a:ea typeface="Spica Neue"/>
              </a:rPr>
              <a:t>Travailler une variété de supports</a:t>
            </a:r>
            <a:endParaRPr lang="ja-JP" sz="2400" b="0" strike="noStrike" spc="-1" dirty="0">
              <a:solidFill>
                <a:srgbClr val="FFFFFF"/>
              </a:solidFill>
              <a:latin typeface="Crimson Text"/>
            </a:endParaRPr>
          </a:p>
        </p:txBody>
      </p:sp>
      <p:sp>
        <p:nvSpPr>
          <p:cNvPr id="1839" name="TextShape 7"/>
          <p:cNvSpPr txBox="1"/>
          <p:nvPr/>
        </p:nvSpPr>
        <p:spPr>
          <a:xfrm>
            <a:off x="2476800" y="8023680"/>
            <a:ext cx="5328360" cy="645480"/>
          </a:xfrm>
          <a:prstGeom prst="rect">
            <a:avLst/>
          </a:prstGeom>
          <a:noFill/>
          <a:ln>
            <a:noFill/>
          </a:ln>
        </p:spPr>
        <p:txBody>
          <a:bodyPr lIns="163440" tIns="81720" rIns="163440" bIns="81720" anchor="b">
            <a:normAutofit fontScale="92500" lnSpcReduction="10000"/>
          </a:bodyPr>
          <a:lstStyle/>
          <a:p>
            <a:pPr>
              <a:lnSpc>
                <a:spcPct val="100000"/>
              </a:lnSpc>
            </a:pPr>
            <a:r>
              <a:rPr lang="ja-JP" sz="3600" b="0" strike="noStrike" spc="-1">
                <a:solidFill>
                  <a:srgbClr val="7BCFF5"/>
                </a:solidFill>
                <a:latin typeface="Crimson Text"/>
                <a:ea typeface="Spica Neue"/>
              </a:rPr>
              <a:t>Assurer une fréquence</a:t>
            </a:r>
            <a:endParaRPr lang="ja-JP" sz="3600" b="0" strike="noStrike" spc="-1">
              <a:solidFill>
                <a:srgbClr val="FFFFFF"/>
              </a:solidFill>
              <a:latin typeface="Crimson Text"/>
            </a:endParaRPr>
          </a:p>
        </p:txBody>
      </p:sp>
      <p:sp>
        <p:nvSpPr>
          <p:cNvPr id="1840" name="TextShape 8"/>
          <p:cNvSpPr txBox="1"/>
          <p:nvPr/>
        </p:nvSpPr>
        <p:spPr>
          <a:xfrm>
            <a:off x="10998335" y="2143206"/>
            <a:ext cx="5328360" cy="645480"/>
          </a:xfrm>
          <a:prstGeom prst="rect">
            <a:avLst/>
          </a:prstGeom>
          <a:noFill/>
          <a:ln>
            <a:noFill/>
          </a:ln>
        </p:spPr>
        <p:txBody>
          <a:bodyPr lIns="163440" tIns="81720" rIns="163440" bIns="81720" anchor="b"/>
          <a:lstStyle/>
          <a:p>
            <a:pPr>
              <a:lnSpc>
                <a:spcPct val="100000"/>
              </a:lnSpc>
            </a:pPr>
            <a:r>
              <a:rPr lang="ja-JP" sz="3300" b="0" strike="noStrike" spc="-1">
                <a:solidFill>
                  <a:srgbClr val="7BCFF5"/>
                </a:solidFill>
                <a:latin typeface="Crimson Text"/>
                <a:ea typeface="Spica Neue"/>
              </a:rPr>
              <a:t>Mettre en place une différenciation</a:t>
            </a:r>
            <a:endParaRPr lang="ja-JP" sz="3300" b="0" strike="noStrike" spc="-1">
              <a:solidFill>
                <a:srgbClr val="FFFFFF"/>
              </a:solidFill>
              <a:latin typeface="Crimson Text"/>
            </a:endParaRPr>
          </a:p>
        </p:txBody>
      </p:sp>
      <p:sp>
        <p:nvSpPr>
          <p:cNvPr id="1841" name="TextShape 9"/>
          <p:cNvSpPr txBox="1"/>
          <p:nvPr/>
        </p:nvSpPr>
        <p:spPr>
          <a:xfrm>
            <a:off x="10965935" y="4383486"/>
            <a:ext cx="5328360" cy="645480"/>
          </a:xfrm>
          <a:prstGeom prst="rect">
            <a:avLst/>
          </a:prstGeom>
          <a:noFill/>
          <a:ln>
            <a:noFill/>
          </a:ln>
        </p:spPr>
        <p:txBody>
          <a:bodyPr lIns="163440" tIns="81720" rIns="163440" bIns="81720" anchor="b"/>
          <a:lstStyle/>
          <a:p>
            <a:pPr>
              <a:lnSpc>
                <a:spcPct val="100000"/>
              </a:lnSpc>
            </a:pPr>
            <a:r>
              <a:rPr lang="ja-JP" sz="3300" b="0" strike="noStrike" spc="-1">
                <a:solidFill>
                  <a:srgbClr val="7BCFF5"/>
                </a:solidFill>
                <a:latin typeface="Crimson Text"/>
                <a:ea typeface="Spica Neue"/>
              </a:rPr>
              <a:t>S'assurer que le temps de recherche est important</a:t>
            </a:r>
            <a:endParaRPr lang="ja-JP" sz="3300" b="0" strike="noStrike" spc="-1">
              <a:solidFill>
                <a:srgbClr val="FFFFFF"/>
              </a:solidFill>
              <a:latin typeface="Crimson Text"/>
            </a:endParaRPr>
          </a:p>
        </p:txBody>
      </p:sp>
      <p:sp>
        <p:nvSpPr>
          <p:cNvPr id="1842" name="TextShape 10"/>
          <p:cNvSpPr txBox="1"/>
          <p:nvPr/>
        </p:nvSpPr>
        <p:spPr>
          <a:xfrm>
            <a:off x="10961615" y="6469326"/>
            <a:ext cx="5328360" cy="645480"/>
          </a:xfrm>
          <a:prstGeom prst="rect">
            <a:avLst/>
          </a:prstGeom>
          <a:noFill/>
          <a:ln>
            <a:noFill/>
          </a:ln>
        </p:spPr>
        <p:txBody>
          <a:bodyPr lIns="163440" tIns="81720" rIns="163440" bIns="81720" anchor="b"/>
          <a:lstStyle/>
          <a:p>
            <a:pPr>
              <a:lnSpc>
                <a:spcPct val="100000"/>
              </a:lnSpc>
            </a:pPr>
            <a:r>
              <a:rPr lang="ja-JP" sz="3300" b="0" strike="noStrike" spc="-1">
                <a:solidFill>
                  <a:srgbClr val="7BCFF5"/>
                </a:solidFill>
                <a:latin typeface="Crimson Text"/>
                <a:ea typeface="Spica Neue"/>
              </a:rPr>
              <a:t>Privilégier certaines compétences</a:t>
            </a:r>
            <a:endParaRPr lang="ja-JP" sz="3300" b="0" strike="noStrike" spc="-1">
              <a:solidFill>
                <a:srgbClr val="FFFFFF"/>
              </a:solidFill>
              <a:latin typeface="Crimson Text"/>
            </a:endParaRPr>
          </a:p>
        </p:txBody>
      </p:sp>
      <p:sp>
        <p:nvSpPr>
          <p:cNvPr id="1843" name="TextShape 11"/>
          <p:cNvSpPr txBox="1"/>
          <p:nvPr/>
        </p:nvSpPr>
        <p:spPr>
          <a:xfrm>
            <a:off x="10961615" y="8603406"/>
            <a:ext cx="5328360" cy="645480"/>
          </a:xfrm>
          <a:prstGeom prst="rect">
            <a:avLst/>
          </a:prstGeom>
          <a:noFill/>
          <a:ln>
            <a:noFill/>
          </a:ln>
        </p:spPr>
        <p:txBody>
          <a:bodyPr lIns="163440" tIns="81720" rIns="163440" bIns="81720" anchor="b"/>
          <a:lstStyle/>
          <a:p>
            <a:pPr>
              <a:lnSpc>
                <a:spcPct val="100000"/>
              </a:lnSpc>
            </a:pPr>
            <a:r>
              <a:rPr lang="ja-JP" sz="3300" b="0" strike="noStrike" spc="-1">
                <a:solidFill>
                  <a:srgbClr val="7BCFF5"/>
                </a:solidFill>
                <a:latin typeface="Crimson Text"/>
                <a:ea typeface="Spica Neue"/>
              </a:rPr>
              <a:t>Favoriser les échanges entre pairs</a:t>
            </a:r>
            <a:endParaRPr lang="ja-JP" sz="3300" b="0" strike="noStrike" spc="-1">
              <a:solidFill>
                <a:srgbClr val="FFFFFF"/>
              </a:solidFill>
              <a:latin typeface="Crimson Tex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5"/>
                                        </p:tgtEl>
                                        <p:attrNameLst>
                                          <p:attrName>style.visibility</p:attrName>
                                        </p:attrNameLst>
                                      </p:cBhvr>
                                      <p:to>
                                        <p:strVal val="visible"/>
                                      </p:to>
                                    </p:set>
                                    <p:animEffect transition="in" filter="fade">
                                      <p:cBhvr>
                                        <p:cTn id="7" dur="500"/>
                                        <p:tgtEl>
                                          <p:spTgt spid="18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36"/>
                                        </p:tgtEl>
                                        <p:attrNameLst>
                                          <p:attrName>style.visibility</p:attrName>
                                        </p:attrNameLst>
                                      </p:cBhvr>
                                      <p:to>
                                        <p:strVal val="visible"/>
                                      </p:to>
                                    </p:set>
                                    <p:animEffect transition="in" filter="fade">
                                      <p:cBhvr>
                                        <p:cTn id="10" dur="500"/>
                                        <p:tgtEl>
                                          <p:spTgt spid="18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37"/>
                                        </p:tgtEl>
                                        <p:attrNameLst>
                                          <p:attrName>style.visibility</p:attrName>
                                        </p:attrNameLst>
                                      </p:cBhvr>
                                      <p:to>
                                        <p:strVal val="visible"/>
                                      </p:to>
                                    </p:set>
                                    <p:animEffect transition="in" filter="fade">
                                      <p:cBhvr>
                                        <p:cTn id="15" dur="500"/>
                                        <p:tgtEl>
                                          <p:spTgt spid="18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38"/>
                                        </p:tgtEl>
                                        <p:attrNameLst>
                                          <p:attrName>style.visibility</p:attrName>
                                        </p:attrNameLst>
                                      </p:cBhvr>
                                      <p:to>
                                        <p:strVal val="visible"/>
                                      </p:to>
                                    </p:set>
                                    <p:animEffect transition="in" filter="fade">
                                      <p:cBhvr>
                                        <p:cTn id="18" dur="500"/>
                                        <p:tgtEl>
                                          <p:spTgt spid="18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39"/>
                                        </p:tgtEl>
                                        <p:attrNameLst>
                                          <p:attrName>style.visibility</p:attrName>
                                        </p:attrNameLst>
                                      </p:cBhvr>
                                      <p:to>
                                        <p:strVal val="visible"/>
                                      </p:to>
                                    </p:set>
                                    <p:animEffect transition="in" filter="fade">
                                      <p:cBhvr>
                                        <p:cTn id="23" dur="500"/>
                                        <p:tgtEl>
                                          <p:spTgt spid="18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40"/>
                                        </p:tgtEl>
                                        <p:attrNameLst>
                                          <p:attrName>style.visibility</p:attrName>
                                        </p:attrNameLst>
                                      </p:cBhvr>
                                      <p:to>
                                        <p:strVal val="visible"/>
                                      </p:to>
                                    </p:set>
                                    <p:animEffect transition="in" filter="fade">
                                      <p:cBhvr>
                                        <p:cTn id="26" dur="500"/>
                                        <p:tgtEl>
                                          <p:spTgt spid="184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41"/>
                                        </p:tgtEl>
                                        <p:attrNameLst>
                                          <p:attrName>style.visibility</p:attrName>
                                        </p:attrNameLst>
                                      </p:cBhvr>
                                      <p:to>
                                        <p:strVal val="visible"/>
                                      </p:to>
                                    </p:set>
                                    <p:animEffect transition="in" filter="fade">
                                      <p:cBhvr>
                                        <p:cTn id="29" dur="500"/>
                                        <p:tgtEl>
                                          <p:spTgt spid="18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42"/>
                                        </p:tgtEl>
                                        <p:attrNameLst>
                                          <p:attrName>style.visibility</p:attrName>
                                        </p:attrNameLst>
                                      </p:cBhvr>
                                      <p:to>
                                        <p:strVal val="visible"/>
                                      </p:to>
                                    </p:set>
                                    <p:animEffect transition="in" filter="fade">
                                      <p:cBhvr>
                                        <p:cTn id="32" dur="500"/>
                                        <p:tgtEl>
                                          <p:spTgt spid="18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43"/>
                                        </p:tgtEl>
                                        <p:attrNameLst>
                                          <p:attrName>style.visibility</p:attrName>
                                        </p:attrNameLst>
                                      </p:cBhvr>
                                      <p:to>
                                        <p:strVal val="visible"/>
                                      </p:to>
                                    </p:set>
                                    <p:animEffect transition="in" filter="fade">
                                      <p:cBhvr>
                                        <p:cTn id="35" dur="500"/>
                                        <p:tgtEl>
                                          <p:spTgt spid="1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5" grpId="0"/>
      <p:bldP spid="1836" grpId="0"/>
      <p:bldP spid="1837" grpId="0"/>
      <p:bldP spid="1838" grpId="0"/>
      <p:bldP spid="1839" grpId="0"/>
      <p:bldP spid="1840" grpId="0"/>
      <p:bldP spid="1841" grpId="0"/>
      <p:bldP spid="1842" grpId="0"/>
      <p:bldP spid="18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 name="TextShape 1"/>
          <p:cNvSpPr txBox="1"/>
          <p:nvPr/>
        </p:nvSpPr>
        <p:spPr>
          <a:xfrm>
            <a:off x="1078200" y="5647680"/>
            <a:ext cx="16457400" cy="1439640"/>
          </a:xfrm>
          <a:prstGeom prst="rect">
            <a:avLst/>
          </a:prstGeom>
          <a:noFill/>
          <a:ln>
            <a:noFill/>
          </a:ln>
        </p:spPr>
        <p:txBody>
          <a:bodyPr lIns="163440" tIns="81720" rIns="163440" bIns="81720" anchor="b"/>
          <a:lstStyle/>
          <a:p>
            <a:pPr algn="ctr">
              <a:lnSpc>
                <a:spcPct val="100000"/>
              </a:lnSpc>
            </a:pPr>
            <a:r>
              <a:rPr lang="fr-FR" altLang="ja-JP" sz="8000" b="0" strike="noStrike" spc="1999" dirty="0" smtClean="0">
                <a:solidFill>
                  <a:srgbClr val="FFFFFF"/>
                </a:solidFill>
                <a:latin typeface="Crimson Text"/>
                <a:ea typeface="Spica Neue"/>
              </a:rPr>
              <a:t>POINT 2 – LA COMPR</a:t>
            </a:r>
            <a:r>
              <a:rPr lang="fr-FR" altLang="ja-JP" sz="8000" b="0" strike="noStrike" spc="1999" dirty="0" smtClean="0">
                <a:solidFill>
                  <a:srgbClr val="7BCFF5"/>
                </a:solidFill>
                <a:latin typeface="Crimson Text"/>
                <a:ea typeface="Spica Neue"/>
              </a:rPr>
              <a:t>É</a:t>
            </a:r>
            <a:r>
              <a:rPr lang="fr-FR" altLang="ja-JP" sz="8000" b="0" strike="noStrike" spc="1999" dirty="0" smtClean="0">
                <a:solidFill>
                  <a:srgbClr val="FFFFFF"/>
                </a:solidFill>
                <a:latin typeface="Crimson Text"/>
                <a:ea typeface="Spica Neue"/>
              </a:rPr>
              <a:t>HENSION</a:t>
            </a:r>
            <a:endParaRPr lang="ja-JP" sz="8000" b="0" strike="noStrike" spc="-1" dirty="0">
              <a:solidFill>
                <a:srgbClr val="FFFFFF"/>
              </a:solidFill>
              <a:latin typeface="Crimson Text"/>
            </a:endParaRPr>
          </a:p>
        </p:txBody>
      </p:sp>
    </p:spTree>
    <p:extLst>
      <p:ext uri="{BB962C8B-B14F-4D97-AF65-F5344CB8AC3E}">
        <p14:creationId xmlns:p14="http://schemas.microsoft.com/office/powerpoint/2010/main" val="3546421762"/>
      </p:ext>
    </p:extLst>
  </p:cSld>
  <p:clrMapOvr>
    <a:masterClrMapping/>
  </p:clrMapOvr>
  <p:transition spd="slow" advTm="4000">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FFFFFF"/>
      </a:dk2>
      <a:lt2>
        <a:srgbClr val="EEECE1"/>
      </a:lt2>
      <a:accent1>
        <a:srgbClr val="7BCFF5"/>
      </a:accent1>
      <a:accent2>
        <a:srgbClr val="BBFF02"/>
      </a:accent2>
      <a:accent3>
        <a:srgbClr val="00CCFF"/>
      </a:accent3>
      <a:accent4>
        <a:srgbClr val="FF99FF"/>
      </a:accent4>
      <a:accent5>
        <a:srgbClr val="4BACC6"/>
      </a:accent5>
      <a:accent6>
        <a:srgbClr val="F79646"/>
      </a:accent6>
      <a:hlink>
        <a:srgbClr val="7BCFF5"/>
      </a:hlink>
      <a:folHlink>
        <a:srgbClr val="25AFE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3822</TotalTime>
  <Words>4325</Words>
  <Application>Microsoft Office PowerPoint</Application>
  <PresentationFormat>Personnalisé</PresentationFormat>
  <Paragraphs>543</Paragraphs>
  <Slides>42</Slides>
  <Notes>41</Notes>
  <HiddenSlides>0</HiddenSlides>
  <MMClips>0</MMClips>
  <ScaleCrop>false</ScaleCrop>
  <HeadingPairs>
    <vt:vector size="6" baseType="variant">
      <vt:variant>
        <vt:lpstr>Polices utilisées</vt:lpstr>
      </vt:variant>
      <vt:variant>
        <vt:i4>10</vt:i4>
      </vt:variant>
      <vt:variant>
        <vt:lpstr>Thème</vt:lpstr>
      </vt:variant>
      <vt:variant>
        <vt:i4>12</vt:i4>
      </vt:variant>
      <vt:variant>
        <vt:lpstr>Titres des diapositives</vt:lpstr>
      </vt:variant>
      <vt:variant>
        <vt:i4>42</vt:i4>
      </vt:variant>
    </vt:vector>
  </HeadingPairs>
  <TitlesOfParts>
    <vt:vector size="64" baseType="lpstr">
      <vt:lpstr>Arial</vt:lpstr>
      <vt:lpstr>Calibri</vt:lpstr>
      <vt:lpstr>Crimson Text</vt:lpstr>
      <vt:lpstr>Crimson Text (En-têtes)</vt:lpstr>
      <vt:lpstr>DejaVu Sans</vt:lpstr>
      <vt:lpstr>French Script MT</vt:lpstr>
      <vt:lpstr>Spica Neue</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Scheat</dc:title>
  <dc:subject/>
  <dc:creator>Jun</dc:creator>
  <dc:description/>
  <cp:lastModifiedBy>julien.bari</cp:lastModifiedBy>
  <cp:revision>177</cp:revision>
  <dcterms:created xsi:type="dcterms:W3CDTF">2015-02-26T15:14:38Z</dcterms:created>
  <dcterms:modified xsi:type="dcterms:W3CDTF">2019-05-15T08:57:30Z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Personnalisé</vt:lpwstr>
  </property>
  <property fmtid="{D5CDD505-2E9C-101B-9397-08002B2CF9AE}" pid="9" name="ScaleCrop">
    <vt:bool>false</vt:bool>
  </property>
  <property fmtid="{D5CDD505-2E9C-101B-9397-08002B2CF9AE}" pid="10" name="ShareDoc">
    <vt:bool>false</vt:bool>
  </property>
  <property fmtid="{D5CDD505-2E9C-101B-9397-08002B2CF9AE}" pid="11" name="Slides">
    <vt:i4>49</vt:i4>
  </property>
</Properties>
</file>