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7" r:id="rId1"/>
  </p:sldMasterIdLst>
  <p:notesMasterIdLst>
    <p:notesMasterId r:id="rId32"/>
  </p:notesMasterIdLst>
  <p:sldIdLst>
    <p:sldId id="256" r:id="rId2"/>
    <p:sldId id="271" r:id="rId3"/>
    <p:sldId id="319" r:id="rId4"/>
    <p:sldId id="321" r:id="rId5"/>
    <p:sldId id="322" r:id="rId6"/>
    <p:sldId id="327" r:id="rId7"/>
    <p:sldId id="292" r:id="rId8"/>
    <p:sldId id="302" r:id="rId9"/>
    <p:sldId id="303" r:id="rId10"/>
    <p:sldId id="310" r:id="rId11"/>
    <p:sldId id="304" r:id="rId12"/>
    <p:sldId id="309" r:id="rId13"/>
    <p:sldId id="311" r:id="rId14"/>
    <p:sldId id="305" r:id="rId15"/>
    <p:sldId id="312" r:id="rId16"/>
    <p:sldId id="306" r:id="rId17"/>
    <p:sldId id="315" r:id="rId18"/>
    <p:sldId id="316" r:id="rId19"/>
    <p:sldId id="329" r:id="rId20"/>
    <p:sldId id="313" r:id="rId21"/>
    <p:sldId id="307" r:id="rId22"/>
    <p:sldId id="314" r:id="rId23"/>
    <p:sldId id="296" r:id="rId24"/>
    <p:sldId id="300" r:id="rId25"/>
    <p:sldId id="301" r:id="rId26"/>
    <p:sldId id="320" r:id="rId27"/>
    <p:sldId id="318" r:id="rId28"/>
    <p:sldId id="324" r:id="rId29"/>
    <p:sldId id="325" r:id="rId30"/>
    <p:sldId id="328" r:id="rId31"/>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79" autoAdjust="0"/>
    <p:restoredTop sz="80068" autoAdjust="0"/>
  </p:normalViewPr>
  <p:slideViewPr>
    <p:cSldViewPr>
      <p:cViewPr varScale="1">
        <p:scale>
          <a:sx n="59" d="100"/>
          <a:sy n="59" d="100"/>
        </p:scale>
        <p:origin x="5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DC3C7009-ADA7-42C9-9E81-677540788CE4}" type="datetimeFigureOut">
              <a:rPr lang="fr-FR"/>
              <a:t>01/02/2024</a:t>
            </a:fld>
            <a:endParaRPr lang="fr-FR"/>
          </a:p>
        </p:txBody>
      </p:sp>
      <p:sp>
        <p:nvSpPr>
          <p:cNvPr id="4" name="Espace réservé de l'image des diapositives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5"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5B1EBB2C-4987-4440-A055-E32F951F4F18}"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5"/>
          </p:nvPr>
        </p:nvSpPr>
        <p:spPr/>
        <p:txBody>
          <a:bodyPr/>
          <a:lstStyle/>
          <a:p>
            <a:pPr>
              <a:defRPr/>
            </a:pPr>
            <a:fld id="{5B1EBB2C-4987-4440-A055-E32F951F4F18}" type="slidenum">
              <a:rPr lang="fr-FR" smtClean="0"/>
              <a:t>1</a:t>
            </a:fld>
            <a:endParaRPr lang="fr-FR"/>
          </a:p>
        </p:txBody>
      </p:sp>
    </p:spTree>
    <p:extLst>
      <p:ext uri="{BB962C8B-B14F-4D97-AF65-F5344CB8AC3E}">
        <p14:creationId xmlns:p14="http://schemas.microsoft.com/office/powerpoint/2010/main" val="3651186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5"/>
          </p:nvPr>
        </p:nvSpPr>
        <p:spPr/>
        <p:txBody>
          <a:bodyPr/>
          <a:lstStyle/>
          <a:p>
            <a:pPr>
              <a:defRPr/>
            </a:pPr>
            <a:fld id="{5B1EBB2C-4987-4440-A055-E32F951F4F18}" type="slidenum">
              <a:rPr lang="fr-FR" smtClean="0"/>
              <a:t>10</a:t>
            </a:fld>
            <a:endParaRPr lang="fr-FR"/>
          </a:p>
        </p:txBody>
      </p:sp>
    </p:spTree>
    <p:extLst>
      <p:ext uri="{BB962C8B-B14F-4D97-AF65-F5344CB8AC3E}">
        <p14:creationId xmlns:p14="http://schemas.microsoft.com/office/powerpoint/2010/main" val="3296610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5B1EBB2C-4987-4440-A055-E32F951F4F18}" type="slidenum">
              <a:rPr lang="fr-FR" smtClean="0"/>
              <a:t>11</a:t>
            </a:fld>
            <a:endParaRPr lang="fr-FR"/>
          </a:p>
        </p:txBody>
      </p:sp>
    </p:spTree>
    <p:extLst>
      <p:ext uri="{BB962C8B-B14F-4D97-AF65-F5344CB8AC3E}">
        <p14:creationId xmlns:p14="http://schemas.microsoft.com/office/powerpoint/2010/main" val="4017602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5B1EBB2C-4987-4440-A055-E32F951F4F18}" type="slidenum">
              <a:rPr lang="fr-FR" smtClean="0"/>
              <a:t>13</a:t>
            </a:fld>
            <a:endParaRPr lang="fr-FR"/>
          </a:p>
        </p:txBody>
      </p:sp>
    </p:spTree>
    <p:extLst>
      <p:ext uri="{BB962C8B-B14F-4D97-AF65-F5344CB8AC3E}">
        <p14:creationId xmlns:p14="http://schemas.microsoft.com/office/powerpoint/2010/main" val="15152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5B1EBB2C-4987-4440-A055-E32F951F4F18}" type="slidenum">
              <a:rPr lang="fr-FR" smtClean="0"/>
              <a:t>15</a:t>
            </a:fld>
            <a:endParaRPr lang="fr-FR"/>
          </a:p>
        </p:txBody>
      </p:sp>
    </p:spTree>
    <p:extLst>
      <p:ext uri="{BB962C8B-B14F-4D97-AF65-F5344CB8AC3E}">
        <p14:creationId xmlns:p14="http://schemas.microsoft.com/office/powerpoint/2010/main" val="457120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5B1EBB2C-4987-4440-A055-E32F951F4F18}" type="slidenum">
              <a:rPr lang="fr-FR" smtClean="0"/>
              <a:t>17</a:t>
            </a:fld>
            <a:endParaRPr lang="fr-FR"/>
          </a:p>
        </p:txBody>
      </p:sp>
    </p:spTree>
    <p:extLst>
      <p:ext uri="{BB962C8B-B14F-4D97-AF65-F5344CB8AC3E}">
        <p14:creationId xmlns:p14="http://schemas.microsoft.com/office/powerpoint/2010/main" val="1699556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5B1EBB2C-4987-4440-A055-E32F951F4F18}" type="slidenum">
              <a:rPr lang="fr-FR" smtClean="0"/>
              <a:t>18</a:t>
            </a:fld>
            <a:endParaRPr lang="fr-FR"/>
          </a:p>
        </p:txBody>
      </p:sp>
    </p:spTree>
    <p:extLst>
      <p:ext uri="{BB962C8B-B14F-4D97-AF65-F5344CB8AC3E}">
        <p14:creationId xmlns:p14="http://schemas.microsoft.com/office/powerpoint/2010/main" val="1927557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5B1EBB2C-4987-4440-A055-E32F951F4F18}" type="slidenum">
              <a:rPr lang="fr-FR" smtClean="0"/>
              <a:t>19</a:t>
            </a:fld>
            <a:endParaRPr lang="fr-FR"/>
          </a:p>
        </p:txBody>
      </p:sp>
    </p:spTree>
    <p:extLst>
      <p:ext uri="{BB962C8B-B14F-4D97-AF65-F5344CB8AC3E}">
        <p14:creationId xmlns:p14="http://schemas.microsoft.com/office/powerpoint/2010/main" val="1004630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5B1EBB2C-4987-4440-A055-E32F951F4F18}" type="slidenum">
              <a:rPr lang="fr-FR" smtClean="0"/>
              <a:t>20</a:t>
            </a:fld>
            <a:endParaRPr lang="fr-FR"/>
          </a:p>
        </p:txBody>
      </p:sp>
    </p:spTree>
    <p:extLst>
      <p:ext uri="{BB962C8B-B14F-4D97-AF65-F5344CB8AC3E}">
        <p14:creationId xmlns:p14="http://schemas.microsoft.com/office/powerpoint/2010/main" val="4125884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5B1EBB2C-4987-4440-A055-E32F951F4F18}" type="slidenum">
              <a:rPr lang="fr-FR" smtClean="0"/>
              <a:t>21</a:t>
            </a:fld>
            <a:endParaRPr lang="fr-FR"/>
          </a:p>
        </p:txBody>
      </p:sp>
    </p:spTree>
    <p:extLst>
      <p:ext uri="{BB962C8B-B14F-4D97-AF65-F5344CB8AC3E}">
        <p14:creationId xmlns:p14="http://schemas.microsoft.com/office/powerpoint/2010/main" val="886564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5B1EBB2C-4987-4440-A055-E32F951F4F18}" type="slidenum">
              <a:rPr lang="fr-FR" smtClean="0"/>
              <a:t>22</a:t>
            </a:fld>
            <a:endParaRPr lang="fr-FR"/>
          </a:p>
        </p:txBody>
      </p:sp>
    </p:spTree>
    <p:extLst>
      <p:ext uri="{BB962C8B-B14F-4D97-AF65-F5344CB8AC3E}">
        <p14:creationId xmlns:p14="http://schemas.microsoft.com/office/powerpoint/2010/main" val="1352744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5"/>
          </p:nvPr>
        </p:nvSpPr>
        <p:spPr/>
        <p:txBody>
          <a:bodyPr/>
          <a:lstStyle/>
          <a:p>
            <a:pPr>
              <a:defRPr/>
            </a:pPr>
            <a:fld id="{5B1EBB2C-4987-4440-A055-E32F951F4F18}" type="slidenum">
              <a:rPr lang="fr-FR" smtClean="0"/>
              <a:t>2</a:t>
            </a:fld>
            <a:endParaRPr lang="fr-FR"/>
          </a:p>
        </p:txBody>
      </p:sp>
    </p:spTree>
    <p:extLst>
      <p:ext uri="{BB962C8B-B14F-4D97-AF65-F5344CB8AC3E}">
        <p14:creationId xmlns:p14="http://schemas.microsoft.com/office/powerpoint/2010/main" val="4176266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5"/>
          </p:nvPr>
        </p:nvSpPr>
        <p:spPr/>
        <p:txBody>
          <a:bodyPr/>
          <a:lstStyle/>
          <a:p>
            <a:pPr>
              <a:defRPr/>
            </a:pPr>
            <a:fld id="{5B1EBB2C-4987-4440-A055-E32F951F4F18}" type="slidenum">
              <a:rPr lang="fr-FR" smtClean="0"/>
              <a:t>23</a:t>
            </a:fld>
            <a:endParaRPr lang="fr-FR"/>
          </a:p>
        </p:txBody>
      </p:sp>
    </p:spTree>
    <p:extLst>
      <p:ext uri="{BB962C8B-B14F-4D97-AF65-F5344CB8AC3E}">
        <p14:creationId xmlns:p14="http://schemas.microsoft.com/office/powerpoint/2010/main" val="1227294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b="1" dirty="0"/>
          </a:p>
        </p:txBody>
      </p:sp>
      <p:sp>
        <p:nvSpPr>
          <p:cNvPr id="4" name="Espace réservé du numéro de diapositive 3"/>
          <p:cNvSpPr>
            <a:spLocks noGrp="1"/>
          </p:cNvSpPr>
          <p:nvPr>
            <p:ph type="sldNum" sz="quarter" idx="5"/>
          </p:nvPr>
        </p:nvSpPr>
        <p:spPr/>
        <p:txBody>
          <a:bodyPr/>
          <a:lstStyle/>
          <a:p>
            <a:pPr>
              <a:defRPr/>
            </a:pPr>
            <a:fld id="{5B1EBB2C-4987-4440-A055-E32F951F4F18}" type="slidenum">
              <a:rPr lang="fr-FR" smtClean="0"/>
              <a:t>24</a:t>
            </a:fld>
            <a:endParaRPr lang="fr-FR"/>
          </a:p>
        </p:txBody>
      </p:sp>
    </p:spTree>
    <p:extLst>
      <p:ext uri="{BB962C8B-B14F-4D97-AF65-F5344CB8AC3E}">
        <p14:creationId xmlns:p14="http://schemas.microsoft.com/office/powerpoint/2010/main" val="4218619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0" dirty="0"/>
          </a:p>
        </p:txBody>
      </p:sp>
      <p:sp>
        <p:nvSpPr>
          <p:cNvPr id="4" name="Espace réservé du numéro de diapositive 3"/>
          <p:cNvSpPr>
            <a:spLocks noGrp="1"/>
          </p:cNvSpPr>
          <p:nvPr>
            <p:ph type="sldNum" sz="quarter" idx="5"/>
          </p:nvPr>
        </p:nvSpPr>
        <p:spPr/>
        <p:txBody>
          <a:bodyPr/>
          <a:lstStyle/>
          <a:p>
            <a:pPr>
              <a:defRPr/>
            </a:pPr>
            <a:fld id="{5B1EBB2C-4987-4440-A055-E32F951F4F18}" type="slidenum">
              <a:rPr lang="fr-FR" smtClean="0"/>
              <a:t>25</a:t>
            </a:fld>
            <a:endParaRPr lang="fr-FR"/>
          </a:p>
        </p:txBody>
      </p:sp>
    </p:spTree>
    <p:extLst>
      <p:ext uri="{BB962C8B-B14F-4D97-AF65-F5344CB8AC3E}">
        <p14:creationId xmlns:p14="http://schemas.microsoft.com/office/powerpoint/2010/main" val="3792708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5"/>
          </p:nvPr>
        </p:nvSpPr>
        <p:spPr/>
        <p:txBody>
          <a:bodyPr/>
          <a:lstStyle/>
          <a:p>
            <a:pPr>
              <a:defRPr/>
            </a:pPr>
            <a:fld id="{5B1EBB2C-4987-4440-A055-E32F951F4F18}" type="slidenum">
              <a:rPr lang="fr-FR" smtClean="0"/>
              <a:t>26</a:t>
            </a:fld>
            <a:endParaRPr lang="fr-FR"/>
          </a:p>
        </p:txBody>
      </p:sp>
    </p:spTree>
    <p:extLst>
      <p:ext uri="{BB962C8B-B14F-4D97-AF65-F5344CB8AC3E}">
        <p14:creationId xmlns:p14="http://schemas.microsoft.com/office/powerpoint/2010/main" val="4112954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5B1EBB2C-4987-4440-A055-E32F951F4F18}" type="slidenum">
              <a:rPr lang="fr-FR" smtClean="0"/>
              <a:t>30</a:t>
            </a:fld>
            <a:endParaRPr lang="fr-FR"/>
          </a:p>
        </p:txBody>
      </p:sp>
    </p:spTree>
    <p:extLst>
      <p:ext uri="{BB962C8B-B14F-4D97-AF65-F5344CB8AC3E}">
        <p14:creationId xmlns:p14="http://schemas.microsoft.com/office/powerpoint/2010/main" val="1672901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5B1EBB2C-4987-4440-A055-E32F951F4F18}" type="slidenum">
              <a:rPr lang="fr-FR" smtClean="0"/>
              <a:t>3</a:t>
            </a:fld>
            <a:endParaRPr lang="fr-FR"/>
          </a:p>
        </p:txBody>
      </p:sp>
    </p:spTree>
    <p:extLst>
      <p:ext uri="{BB962C8B-B14F-4D97-AF65-F5344CB8AC3E}">
        <p14:creationId xmlns:p14="http://schemas.microsoft.com/office/powerpoint/2010/main" val="1189313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lvl="1" indent="0">
              <a:buFontTx/>
              <a:buNone/>
              <a:defRPr/>
            </a:pPr>
            <a:endParaRPr lang="fr-FR" sz="1200" b="1" dirty="0">
              <a:solidFill>
                <a:schemeClr val="bg1"/>
              </a:solidFill>
            </a:endParaRPr>
          </a:p>
          <a:p>
            <a:endParaRPr lang="fr-FR" dirty="0"/>
          </a:p>
        </p:txBody>
      </p:sp>
      <p:sp>
        <p:nvSpPr>
          <p:cNvPr id="4" name="Espace réservé du numéro de diapositive 3"/>
          <p:cNvSpPr>
            <a:spLocks noGrp="1"/>
          </p:cNvSpPr>
          <p:nvPr>
            <p:ph type="sldNum" sz="quarter" idx="5"/>
          </p:nvPr>
        </p:nvSpPr>
        <p:spPr/>
        <p:txBody>
          <a:bodyPr/>
          <a:lstStyle/>
          <a:p>
            <a:pPr>
              <a:defRPr/>
            </a:pPr>
            <a:fld id="{5B1EBB2C-4987-4440-A055-E32F951F4F18}" type="slidenum">
              <a:rPr lang="fr-FR" smtClean="0"/>
              <a:t>4</a:t>
            </a:fld>
            <a:endParaRPr lang="fr-FR"/>
          </a:p>
        </p:txBody>
      </p:sp>
    </p:spTree>
    <p:extLst>
      <p:ext uri="{BB962C8B-B14F-4D97-AF65-F5344CB8AC3E}">
        <p14:creationId xmlns:p14="http://schemas.microsoft.com/office/powerpoint/2010/main" val="2517767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5"/>
          </p:nvPr>
        </p:nvSpPr>
        <p:spPr/>
        <p:txBody>
          <a:bodyPr/>
          <a:lstStyle/>
          <a:p>
            <a:pPr>
              <a:defRPr/>
            </a:pPr>
            <a:fld id="{5B1EBB2C-4987-4440-A055-E32F951F4F18}" type="slidenum">
              <a:rPr lang="fr-FR" smtClean="0"/>
              <a:t>5</a:t>
            </a:fld>
            <a:endParaRPr lang="fr-FR"/>
          </a:p>
        </p:txBody>
      </p:sp>
    </p:spTree>
    <p:extLst>
      <p:ext uri="{BB962C8B-B14F-4D97-AF65-F5344CB8AC3E}">
        <p14:creationId xmlns:p14="http://schemas.microsoft.com/office/powerpoint/2010/main" val="2162331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5B1EBB2C-4987-4440-A055-E32F951F4F18}" type="slidenum">
              <a:rPr lang="fr-FR" smtClean="0"/>
              <a:t>6</a:t>
            </a:fld>
            <a:endParaRPr lang="fr-FR"/>
          </a:p>
        </p:txBody>
      </p:sp>
    </p:spTree>
    <p:extLst>
      <p:ext uri="{BB962C8B-B14F-4D97-AF65-F5344CB8AC3E}">
        <p14:creationId xmlns:p14="http://schemas.microsoft.com/office/powerpoint/2010/main" val="1030511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5B1EBB2C-4987-4440-A055-E32F951F4F18}" type="slidenum">
              <a:rPr lang="fr-FR" smtClean="0"/>
              <a:t>7</a:t>
            </a:fld>
            <a:endParaRPr lang="fr-FR"/>
          </a:p>
        </p:txBody>
      </p:sp>
    </p:spTree>
    <p:extLst>
      <p:ext uri="{BB962C8B-B14F-4D97-AF65-F5344CB8AC3E}">
        <p14:creationId xmlns:p14="http://schemas.microsoft.com/office/powerpoint/2010/main" val="254397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5B1EBB2C-4987-4440-A055-E32F951F4F18}" type="slidenum">
              <a:rPr lang="fr-FR" smtClean="0"/>
              <a:t>8</a:t>
            </a:fld>
            <a:endParaRPr lang="fr-FR"/>
          </a:p>
        </p:txBody>
      </p:sp>
    </p:spTree>
    <p:extLst>
      <p:ext uri="{BB962C8B-B14F-4D97-AF65-F5344CB8AC3E}">
        <p14:creationId xmlns:p14="http://schemas.microsoft.com/office/powerpoint/2010/main" val="79702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5"/>
          </p:nvPr>
        </p:nvSpPr>
        <p:spPr/>
        <p:txBody>
          <a:bodyPr/>
          <a:lstStyle/>
          <a:p>
            <a:pPr>
              <a:defRPr/>
            </a:pPr>
            <a:fld id="{5B1EBB2C-4987-4440-A055-E32F951F4F18}" type="slidenum">
              <a:rPr lang="fr-FR" smtClean="0"/>
              <a:t>9</a:t>
            </a:fld>
            <a:endParaRPr lang="fr-FR"/>
          </a:p>
        </p:txBody>
      </p:sp>
    </p:spTree>
    <p:extLst>
      <p:ext uri="{BB962C8B-B14F-4D97-AF65-F5344CB8AC3E}">
        <p14:creationId xmlns:p14="http://schemas.microsoft.com/office/powerpoint/2010/main" val="4020688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a:defRPr/>
            </a:pPr>
            <a:fld id="{08B9EBBA-996F-894A-B54A-D6246ED52CEA}" type="datetimeFigureOut">
              <a:rPr lang="en-US" smtClean="0"/>
              <a:t>2/1/2024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7F1E4F-1CFF-5643-939E-217C01CDF565}" type="slidenum">
              <a:rPr lang="en-US" smtClean="0"/>
              <a:t>‹N°›</a:t>
            </a:fld>
            <a:endParaRPr lang="en-US"/>
          </a:p>
        </p:txBody>
      </p:sp>
    </p:spTree>
    <p:extLst>
      <p:ext uri="{BB962C8B-B14F-4D97-AF65-F5344CB8AC3E}">
        <p14:creationId xmlns:p14="http://schemas.microsoft.com/office/powerpoint/2010/main" val="50701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pPr>
              <a:defRPr/>
            </a:pPr>
            <a:fld id="{09B482E8-6E0E-1B4F-B1FD-C69DB9E858D9}" type="datetimeFigureOut">
              <a:rPr lang="en-US" smtClean="0"/>
              <a:t>2/1/2024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57F1E4F-1CFF-5643-939E-217C01CDF565}" type="slidenum">
              <a:rPr lang="en-US" smtClean="0"/>
              <a:t>‹N°›</a:t>
            </a:fld>
            <a:endParaRPr lang="en-US"/>
          </a:p>
        </p:txBody>
      </p:sp>
    </p:spTree>
    <p:extLst>
      <p:ext uri="{BB962C8B-B14F-4D97-AF65-F5344CB8AC3E}">
        <p14:creationId xmlns:p14="http://schemas.microsoft.com/office/powerpoint/2010/main" val="166695469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pPr>
              <a:defRPr/>
            </a:pPr>
            <a:fld id="{09B482E8-6E0E-1B4F-B1FD-C69DB9E858D9}" type="datetimeFigureOut">
              <a:rPr lang="en-US" smtClean="0"/>
              <a:t>2/1/2024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7F1E4F-1CFF-5643-939E-217C01CDF565}" type="slidenum">
              <a:rPr lang="en-US" smtClean="0"/>
              <a:t>‹N°›</a:t>
            </a:fld>
            <a:endParaRPr lang="en-US"/>
          </a:p>
        </p:txBody>
      </p:sp>
    </p:spTree>
    <p:extLst>
      <p:ext uri="{BB962C8B-B14F-4D97-AF65-F5344CB8AC3E}">
        <p14:creationId xmlns:p14="http://schemas.microsoft.com/office/powerpoint/2010/main" val="3789384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pPr>
              <a:defRPr/>
            </a:pPr>
            <a:fld id="{09B482E8-6E0E-1B4F-B1FD-C69DB9E858D9}" type="datetimeFigureOut">
              <a:rPr lang="en-US" smtClean="0"/>
              <a:t>2/1/2024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7F1E4F-1CFF-5643-939E-217C01CDF565}" type="slidenum">
              <a:rPr lang="en-US" smtClean="0"/>
              <a:t>‹N°›</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5009600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a:defRPr/>
            </a:pPr>
            <a:fld id="{09B482E8-6E0E-1B4F-B1FD-C69DB9E858D9}" type="datetimeFigureOut">
              <a:rPr lang="en-US" smtClean="0"/>
              <a:t>2/1/2024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7F1E4F-1CFF-5643-939E-217C01CDF565}" type="slidenum">
              <a:rPr lang="en-US" smtClean="0"/>
              <a:t>‹N°›</a:t>
            </a:fld>
            <a:endParaRPr lang="en-US"/>
          </a:p>
        </p:txBody>
      </p:sp>
    </p:spTree>
    <p:extLst>
      <p:ext uri="{BB962C8B-B14F-4D97-AF65-F5344CB8AC3E}">
        <p14:creationId xmlns:p14="http://schemas.microsoft.com/office/powerpoint/2010/main" val="25160943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09B482E8-6E0E-1B4F-B1FD-C69DB9E858D9}" type="datetimeFigureOut">
              <a:rPr lang="en-US" smtClean="0"/>
              <a:t>2/1/2024</a:t>
            </a:fld>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7F1E4F-1CFF-5643-939E-217C01CDF565}" type="slidenum">
              <a:rPr lang="en-US" smtClean="0"/>
              <a:t>‹N°›</a:t>
            </a:fld>
            <a:endParaRPr lang="en-US"/>
          </a:p>
        </p:txBody>
      </p:sp>
    </p:spTree>
    <p:extLst>
      <p:ext uri="{BB962C8B-B14F-4D97-AF65-F5344CB8AC3E}">
        <p14:creationId xmlns:p14="http://schemas.microsoft.com/office/powerpoint/2010/main" val="25722044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09B482E8-6E0E-1B4F-B1FD-C69DB9E858D9}" type="datetimeFigureOut">
              <a:rPr lang="en-US" smtClean="0"/>
              <a:t>2/1/2024</a:t>
            </a:fld>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7F1E4F-1CFF-5643-939E-217C01CDF565}" type="slidenum">
              <a:rPr lang="en-US" smtClean="0"/>
              <a:t>‹N°›</a:t>
            </a:fld>
            <a:endParaRPr lang="en-US"/>
          </a:p>
        </p:txBody>
      </p:sp>
    </p:spTree>
    <p:extLst>
      <p:ext uri="{BB962C8B-B14F-4D97-AF65-F5344CB8AC3E}">
        <p14:creationId xmlns:p14="http://schemas.microsoft.com/office/powerpoint/2010/main" val="382343385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C6C52C72-DE31-F449-A4ED-4C594FD91407}" type="datetimeFigureOut">
              <a:rPr lang="en-US" smtClean="0"/>
              <a:t>2/1/2024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7F1E4F-1CFF-5643-939E-217C01CDF565}" type="slidenum">
              <a:rPr lang="en-US" smtClean="0"/>
              <a:t>‹N°›</a:t>
            </a:fld>
            <a:endParaRPr lang="en-US"/>
          </a:p>
        </p:txBody>
      </p:sp>
    </p:spTree>
    <p:extLst>
      <p:ext uri="{BB962C8B-B14F-4D97-AF65-F5344CB8AC3E}">
        <p14:creationId xmlns:p14="http://schemas.microsoft.com/office/powerpoint/2010/main" val="87514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ED62726E-379B-B349-9EED-81ED093FA806}" type="datetimeFigureOut">
              <a:rPr lang="en-US" smtClean="0"/>
              <a:t>2/1/2024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7F1E4F-1CFF-5643-939E-217C01CDF565}" type="slidenum">
              <a:rPr lang="en-US" smtClean="0"/>
              <a:t>‹N°›</a:t>
            </a:fld>
            <a:endParaRPr lang="en-US"/>
          </a:p>
        </p:txBody>
      </p:sp>
    </p:spTree>
    <p:extLst>
      <p:ext uri="{BB962C8B-B14F-4D97-AF65-F5344CB8AC3E}">
        <p14:creationId xmlns:p14="http://schemas.microsoft.com/office/powerpoint/2010/main" val="1256797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title" preserve="1" userDrawn="1">
  <p:cSld name="1_Diapositive de titre">
    <p:spTree>
      <p:nvGrpSpPr>
        <p:cNvPr id="1" name=""/>
        <p:cNvGrpSpPr/>
        <p:nvPr/>
      </p:nvGrpSpPr>
      <p:grpSpPr bwMode="auto">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extrusionOk="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bwMode="auto">
          <a:xfrm>
            <a:off x="810001" y="1449147"/>
            <a:ext cx="10572000" cy="2971051"/>
          </a:xfrm>
        </p:spPr>
        <p:txBody>
          <a:bodyPr/>
          <a:lstStyle>
            <a:lvl1pPr>
              <a:defRPr sz="5400"/>
            </a:lvl1pPr>
          </a:lstStyle>
          <a:p>
            <a:pPr>
              <a:defRPr/>
            </a:pPr>
            <a:r>
              <a:rPr lang="fr-FR"/>
              <a:t>Modifiez le style du titre</a:t>
            </a:r>
            <a:endParaRPr lang="en-US"/>
          </a:p>
        </p:txBody>
      </p:sp>
      <p:sp>
        <p:nvSpPr>
          <p:cNvPr id="3" name="Subtitle 2"/>
          <p:cNvSpPr>
            <a:spLocks noGrp="1"/>
          </p:cNvSpPr>
          <p:nvPr>
            <p:ph type="subTitle" idx="1"/>
          </p:nvPr>
        </p:nvSpPr>
        <p:spPr bwMode="auto">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Modifier le style des sous-titres du masque</a:t>
            </a:r>
            <a:endParaRPr lang="en-US"/>
          </a:p>
        </p:txBody>
      </p:sp>
      <p:sp>
        <p:nvSpPr>
          <p:cNvPr id="4" name="Date Placeholder 3"/>
          <p:cNvSpPr>
            <a:spLocks noGrp="1"/>
          </p:cNvSpPr>
          <p:nvPr>
            <p:ph type="dt" sz="half" idx="10"/>
          </p:nvPr>
        </p:nvSpPr>
        <p:spPr bwMode="auto"/>
        <p:txBody>
          <a:bodyPr/>
          <a:lstStyle/>
          <a:p>
            <a:pPr>
              <a:defRPr/>
            </a:pPr>
            <a:fld id="{08B9EBBA-996F-894A-B54A-D6246ED52CEA}" type="datetimeFigureOut">
              <a:rPr lang="en-US"/>
              <a:t>2/1/2024</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D57F1E4F-1CFF-5643-939E-217C01CDF565}" type="slidenum">
              <a:rPr lang="en-US"/>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obj" preserve="1" userDrawn="1">
  <p:cSld name="1_Titre et contenu">
    <p:spTree>
      <p:nvGrpSpPr>
        <p:cNvPr id="1" name=""/>
        <p:cNvGrpSpPr/>
        <p:nvPr/>
      </p:nvGrpSpPr>
      <p:grpSpPr bwMode="auto">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bwMode="auto">
          <a:xfrm>
            <a:off x="810000" y="447188"/>
            <a:ext cx="10571998" cy="970450"/>
          </a:xfrm>
        </p:spPr>
        <p:txBody>
          <a:bodyPr/>
          <a:lstStyle/>
          <a:p>
            <a:pPr>
              <a:defRPr/>
            </a:pPr>
            <a:r>
              <a:rPr lang="fr-FR"/>
              <a:t>Modifiez le style du titre</a:t>
            </a:r>
            <a:endParaRPr lang="en-US"/>
          </a:p>
        </p:txBody>
      </p:sp>
      <p:sp>
        <p:nvSpPr>
          <p:cNvPr id="3" name="Content Placeholder 2"/>
          <p:cNvSpPr>
            <a:spLocks noGrp="1"/>
          </p:cNvSpPr>
          <p:nvPr>
            <p:ph idx="1"/>
          </p:nvPr>
        </p:nvSpPr>
        <p:spPr bwMode="auto">
          <a:xfrm>
            <a:off x="818712" y="2222287"/>
            <a:ext cx="10554574" cy="3636511"/>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4" name="Date Placeholder 3"/>
          <p:cNvSpPr>
            <a:spLocks noGrp="1"/>
          </p:cNvSpPr>
          <p:nvPr>
            <p:ph type="dt" sz="half" idx="10"/>
          </p:nvPr>
        </p:nvSpPr>
        <p:spPr bwMode="auto"/>
        <p:txBody>
          <a:bodyPr/>
          <a:lstStyle/>
          <a:p>
            <a:pPr>
              <a:defRPr/>
            </a:pPr>
            <a:fld id="{9B3A1323-8D79-1946-B0D7-40001CF92E9D}" type="datetimeFigureOut">
              <a:rPr lang="en-US"/>
              <a:t>2/1/2024</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D57F1E4F-1CFF-5643-939E-217C01CDF565}" type="slidenum">
              <a:rPr lang="en-US"/>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9B3A1323-8D79-1946-B0D7-40001CF92E9D}" type="datetimeFigureOut">
              <a:rPr lang="en-US" smtClean="0"/>
              <a:t>2/1/2024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7F1E4F-1CFF-5643-939E-217C01CDF565}" type="slidenum">
              <a:rPr lang="en-US" smtClean="0"/>
              <a:t>‹N°›</a:t>
            </a:fld>
            <a:endParaRPr lang="en-US"/>
          </a:p>
        </p:txBody>
      </p:sp>
    </p:spTree>
    <p:extLst>
      <p:ext uri="{BB962C8B-B14F-4D97-AF65-F5344CB8AC3E}">
        <p14:creationId xmlns:p14="http://schemas.microsoft.com/office/powerpoint/2010/main" val="3628641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secHead" preserve="1" userDrawn="1">
  <p:cSld name="1_Titre de section">
    <p:spTree>
      <p:nvGrpSpPr>
        <p:cNvPr id="1" name=""/>
        <p:cNvGrpSpPr/>
        <p:nvPr/>
      </p:nvGrpSpPr>
      <p:grpSpPr bwMode="auto">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extrusionOk="0">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bwMode="auto">
          <a:xfrm>
            <a:off x="810000" y="2951396"/>
            <a:ext cx="10561417" cy="1468800"/>
          </a:xfrm>
        </p:spPr>
        <p:txBody>
          <a:bodyPr anchor="b"/>
          <a:lstStyle>
            <a:lvl1pPr algn="r">
              <a:defRPr sz="4800" b="1" cap="none"/>
            </a:lvl1pPr>
          </a:lstStyle>
          <a:p>
            <a:pPr>
              <a:defRPr/>
            </a:pPr>
            <a:r>
              <a:rPr lang="fr-FR"/>
              <a:t>Modifiez le style du titre</a:t>
            </a:r>
            <a:endParaRPr lang="en-US"/>
          </a:p>
        </p:txBody>
      </p:sp>
      <p:sp>
        <p:nvSpPr>
          <p:cNvPr id="3" name="Text Placeholder 2"/>
          <p:cNvSpPr>
            <a:spLocks noGrp="1"/>
          </p:cNvSpPr>
          <p:nvPr>
            <p:ph type="body" idx="1"/>
          </p:nvPr>
        </p:nvSpPr>
        <p:spPr bwMode="auto">
          <a:xfrm>
            <a:off x="810000" y="5281201"/>
            <a:ext cx="10561417" cy="433954"/>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Modifier les styles du texte du masque</a:t>
            </a:r>
            <a:endParaRPr/>
          </a:p>
        </p:txBody>
      </p:sp>
      <p:sp>
        <p:nvSpPr>
          <p:cNvPr id="4" name="Date Placeholder 3"/>
          <p:cNvSpPr>
            <a:spLocks noGrp="1"/>
          </p:cNvSpPr>
          <p:nvPr>
            <p:ph type="dt" sz="half" idx="10"/>
          </p:nvPr>
        </p:nvSpPr>
        <p:spPr bwMode="auto"/>
        <p:txBody>
          <a:bodyPr/>
          <a:lstStyle/>
          <a:p>
            <a:pPr>
              <a:defRPr/>
            </a:pPr>
            <a:fld id="{8DFA1846-DA80-1C48-A609-854EA85C59AD}" type="datetimeFigureOut">
              <a:rPr lang="en-US"/>
              <a:t>2/1/2024</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D57F1E4F-1CFF-5643-939E-217C01CDF565}" type="slidenum">
              <a:rPr lang="en-US"/>
              <a:t>‹N°›</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twoObj" preserve="1" userDrawn="1">
  <p:cSld name="1_Deux contenus">
    <p:spTree>
      <p:nvGrpSpPr>
        <p:cNvPr id="1" name=""/>
        <p:cNvGrpSpPr/>
        <p:nvPr/>
      </p:nvGrpSpPr>
      <p:grpSpPr bwMode="auto">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bwMode="auto"/>
        <p:txBody>
          <a:bodyPr/>
          <a:lstStyle/>
          <a:p>
            <a:pPr>
              <a:defRPr/>
            </a:pPr>
            <a:r>
              <a:rPr lang="fr-FR"/>
              <a:t>Modifiez le style du titre</a:t>
            </a:r>
            <a:endParaRPr lang="en-US"/>
          </a:p>
        </p:txBody>
      </p:sp>
      <p:sp>
        <p:nvSpPr>
          <p:cNvPr id="3" name="Content Placeholder 2"/>
          <p:cNvSpPr>
            <a:spLocks noGrp="1"/>
          </p:cNvSpPr>
          <p:nvPr>
            <p:ph sz="half" idx="1"/>
          </p:nvPr>
        </p:nvSpPr>
        <p:spPr bwMode="auto">
          <a:xfrm>
            <a:off x="818712" y="2222287"/>
            <a:ext cx="5185873" cy="3638763"/>
          </a:xfrm>
        </p:spPr>
        <p:txBody>
          <a:bodyPr>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4" name="Content Placeholder 3"/>
          <p:cNvSpPr>
            <a:spLocks noGrp="1"/>
          </p:cNvSpPr>
          <p:nvPr>
            <p:ph sz="half" idx="2"/>
          </p:nvPr>
        </p:nvSpPr>
        <p:spPr bwMode="auto">
          <a:xfrm>
            <a:off x="6187415" y="2222287"/>
            <a:ext cx="5194582" cy="3638764"/>
          </a:xfrm>
        </p:spPr>
        <p:txBody>
          <a:bodyPr>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5" name="Date Placeholder 4"/>
          <p:cNvSpPr>
            <a:spLocks noGrp="1"/>
          </p:cNvSpPr>
          <p:nvPr>
            <p:ph type="dt" sz="half" idx="10"/>
          </p:nvPr>
        </p:nvSpPr>
        <p:spPr bwMode="auto"/>
        <p:txBody>
          <a:bodyPr/>
          <a:lstStyle/>
          <a:p>
            <a:pPr>
              <a:defRPr/>
            </a:pPr>
            <a:fld id="{57302355-E14B-8545-A8F8-0FE83CC9D524}" type="datetimeFigureOut">
              <a:rPr lang="en-US"/>
              <a:t>2/1/2024</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D57F1E4F-1CFF-5643-939E-217C01CDF565}" type="slidenum">
              <a:rPr lang="en-US"/>
              <a:t>‹N°›</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1_Comparaison">
    <p:spTree>
      <p:nvGrpSpPr>
        <p:cNvPr id="1" name=""/>
        <p:cNvGrpSpPr/>
        <p:nvPr/>
      </p:nvGrpSpPr>
      <p:grpSpPr bwMode="auto">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bwMode="auto"/>
        <p:txBody>
          <a:bodyPr/>
          <a:lstStyle>
            <a:lvl1pPr>
              <a:defRPr/>
            </a:lvl1pPr>
          </a:lstStyle>
          <a:p>
            <a:pPr>
              <a:defRPr/>
            </a:pPr>
            <a:r>
              <a:rPr lang="fr-FR"/>
              <a:t>Modifiez le style du titre</a:t>
            </a:r>
            <a:endParaRPr lang="en-US"/>
          </a:p>
        </p:txBody>
      </p:sp>
      <p:sp>
        <p:nvSpPr>
          <p:cNvPr id="3" name="Text Placeholder 2"/>
          <p:cNvSpPr>
            <a:spLocks noGrp="1"/>
          </p:cNvSpPr>
          <p:nvPr>
            <p:ph type="body" idx="1"/>
          </p:nvPr>
        </p:nvSpPr>
        <p:spPr bwMode="auto">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4" name="Content Placeholder 3"/>
          <p:cNvSpPr>
            <a:spLocks noGrp="1"/>
          </p:cNvSpPr>
          <p:nvPr>
            <p:ph sz="half" idx="2"/>
          </p:nvPr>
        </p:nvSpPr>
        <p:spPr bwMode="auto">
          <a:xfrm>
            <a:off x="814729" y="2751138"/>
            <a:ext cx="5189856" cy="3109913"/>
          </a:xfrm>
        </p:spPr>
        <p:txBody>
          <a:bodyPr anchor="t">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5" name="Text Placeholder 4"/>
          <p:cNvSpPr>
            <a:spLocks noGrp="1"/>
          </p:cNvSpPr>
          <p:nvPr>
            <p:ph type="body" sz="quarter" idx="3"/>
          </p:nvPr>
        </p:nvSpPr>
        <p:spPr bwMode="auto">
          <a:xfrm>
            <a:off x="6187415" y="2174875"/>
            <a:ext cx="5194582"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Content Placeholder 5"/>
          <p:cNvSpPr>
            <a:spLocks noGrp="1"/>
          </p:cNvSpPr>
          <p:nvPr>
            <p:ph sz="quarter" idx="4"/>
          </p:nvPr>
        </p:nvSpPr>
        <p:spPr bwMode="auto">
          <a:xfrm>
            <a:off x="6187415" y="2751138"/>
            <a:ext cx="5194582" cy="3109913"/>
          </a:xfrm>
        </p:spPr>
        <p:txBody>
          <a:bodyPr anchor="t">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Date Placeholder 6"/>
          <p:cNvSpPr>
            <a:spLocks noGrp="1"/>
          </p:cNvSpPr>
          <p:nvPr>
            <p:ph type="dt" sz="half" idx="10"/>
          </p:nvPr>
        </p:nvSpPr>
        <p:spPr bwMode="auto"/>
        <p:txBody>
          <a:bodyPr/>
          <a:lstStyle/>
          <a:p>
            <a:pPr>
              <a:defRPr/>
            </a:pPr>
            <a:fld id="{02640F58-564D-2B4F-AE67-E407BA4FCF45}" type="datetimeFigureOut">
              <a:rPr lang="en-US"/>
              <a:t>2/1/2024</a:t>
            </a:fld>
            <a:endParaRPr lang="en-US"/>
          </a:p>
        </p:txBody>
      </p:sp>
      <p:sp>
        <p:nvSpPr>
          <p:cNvPr id="8" name="Footer Placeholder 7"/>
          <p:cNvSpPr>
            <a:spLocks noGrp="1"/>
          </p:cNvSpPr>
          <p:nvPr>
            <p:ph type="ftr" sz="quarter" idx="11"/>
          </p:nvPr>
        </p:nvSpPr>
        <p:spPr bwMode="auto"/>
        <p:txBody>
          <a:bodyPr/>
          <a:lstStyle/>
          <a:p>
            <a:pPr>
              <a:defRPr/>
            </a:pPr>
            <a:endParaRPr lang="en-US"/>
          </a:p>
        </p:txBody>
      </p:sp>
      <p:sp>
        <p:nvSpPr>
          <p:cNvPr id="9" name="Slide Number Placeholder 8"/>
          <p:cNvSpPr>
            <a:spLocks noGrp="1"/>
          </p:cNvSpPr>
          <p:nvPr>
            <p:ph type="sldNum" sz="quarter" idx="12"/>
          </p:nvPr>
        </p:nvSpPr>
        <p:spPr bwMode="auto"/>
        <p:txBody>
          <a:bodyPr/>
          <a:lstStyle/>
          <a:p>
            <a:pPr>
              <a:defRPr/>
            </a:pPr>
            <a:fld id="{D57F1E4F-1CFF-5643-939E-217C01CDF565}" type="slidenum">
              <a:rPr lang="en-US"/>
              <a:t>‹N°›</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Only" preserve="1" userDrawn="1">
  <p:cSld name="1_Titre seul">
    <p:spTree>
      <p:nvGrpSpPr>
        <p:cNvPr id="1" name=""/>
        <p:cNvGrpSpPr/>
        <p:nvPr/>
      </p:nvGrpSpPr>
      <p:grpSpPr bwMode="auto">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bwMode="auto"/>
        <p:txBody>
          <a:bodyPr/>
          <a:lstStyle/>
          <a:p>
            <a:pPr>
              <a:defRPr/>
            </a:pPr>
            <a:r>
              <a:rPr lang="fr-FR"/>
              <a:t>Modifiez le style du titre</a:t>
            </a:r>
            <a:endParaRPr lang="en-US"/>
          </a:p>
        </p:txBody>
      </p:sp>
      <p:sp>
        <p:nvSpPr>
          <p:cNvPr id="3" name="Date Placeholder 2"/>
          <p:cNvSpPr>
            <a:spLocks noGrp="1"/>
          </p:cNvSpPr>
          <p:nvPr>
            <p:ph type="dt" sz="half" idx="10"/>
          </p:nvPr>
        </p:nvSpPr>
        <p:spPr bwMode="auto"/>
        <p:txBody>
          <a:bodyPr/>
          <a:lstStyle/>
          <a:p>
            <a:pPr>
              <a:defRPr/>
            </a:pPr>
            <a:fld id="{F13A34C8-038E-2045-AF43-DF7DBB8E0E9E}" type="datetimeFigureOut">
              <a:rPr lang="en-US"/>
              <a:t>2/1/2024</a:t>
            </a:fld>
            <a:endParaRPr lang="en-US"/>
          </a:p>
        </p:txBody>
      </p:sp>
      <p:sp>
        <p:nvSpPr>
          <p:cNvPr id="4" name="Footer Placeholder 3"/>
          <p:cNvSpPr>
            <a:spLocks noGrp="1"/>
          </p:cNvSpPr>
          <p:nvPr>
            <p:ph type="ftr" sz="quarter" idx="11"/>
          </p:nvPr>
        </p:nvSpPr>
        <p:spPr bwMode="auto"/>
        <p:txBody>
          <a:bodyPr/>
          <a:lstStyle/>
          <a:p>
            <a:pPr>
              <a:defRPr/>
            </a:pPr>
            <a:endParaRPr lang="en-US"/>
          </a:p>
        </p:txBody>
      </p:sp>
      <p:sp>
        <p:nvSpPr>
          <p:cNvPr id="5" name="Slide Number Placeholder 4"/>
          <p:cNvSpPr>
            <a:spLocks noGrp="1"/>
          </p:cNvSpPr>
          <p:nvPr>
            <p:ph type="sldNum" sz="quarter" idx="12"/>
          </p:nvPr>
        </p:nvSpPr>
        <p:spPr bwMode="auto"/>
        <p:txBody>
          <a:bodyPr/>
          <a:lstStyle/>
          <a:p>
            <a:pPr>
              <a:defRPr/>
            </a:pPr>
            <a:fld id="{D57F1E4F-1CFF-5643-939E-217C01CDF565}" type="slidenum">
              <a:rPr lang="en-US"/>
              <a:t>‹N°›</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blank" preserve="1" userDrawn="1">
  <p:cSld name="1_Vide">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8818C68F-D26B-8F47-958C-23B49CF8A634}" type="datetimeFigureOut">
              <a:rPr lang="en-US"/>
              <a:t>2/1/2024</a:t>
            </a:fld>
            <a:endParaRPr lang="en-US"/>
          </a:p>
        </p:txBody>
      </p:sp>
      <p:sp>
        <p:nvSpPr>
          <p:cNvPr id="3" name="Footer Placeholder 2"/>
          <p:cNvSpPr>
            <a:spLocks noGrp="1"/>
          </p:cNvSpPr>
          <p:nvPr>
            <p:ph type="ftr" sz="quarter" idx="11"/>
          </p:nvPr>
        </p:nvSpPr>
        <p:spPr bwMode="auto"/>
        <p:txBody>
          <a:bodyPr/>
          <a:lstStyle/>
          <a:p>
            <a:pPr>
              <a:defRPr/>
            </a:pPr>
            <a:endParaRPr lang="en-US"/>
          </a:p>
        </p:txBody>
      </p:sp>
      <p:sp>
        <p:nvSpPr>
          <p:cNvPr id="4" name="Slide Number Placeholder 3"/>
          <p:cNvSpPr>
            <a:spLocks noGrp="1"/>
          </p:cNvSpPr>
          <p:nvPr>
            <p:ph type="sldNum" sz="quarter" idx="12"/>
          </p:nvPr>
        </p:nvSpPr>
        <p:spPr bwMode="auto"/>
        <p:txBody>
          <a:bodyPr/>
          <a:lstStyle/>
          <a:p>
            <a:pPr>
              <a:defRPr/>
            </a:pPr>
            <a:fld id="{D57F1E4F-1CFF-5643-939E-217C01CDF565}" type="slidenum">
              <a:rPr lang="en-US"/>
              <a:t>‹N°›</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type="objTx" preserve="1" userDrawn="1">
  <p:cSld name="1_Contenu avec légende">
    <p:spTree>
      <p:nvGrpSpPr>
        <p:cNvPr id="1" name=""/>
        <p:cNvGrpSpPr/>
        <p:nvPr/>
      </p:nvGrpSpPr>
      <p:grpSpPr bwMode="auto">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bwMode="auto">
          <a:xfrm>
            <a:off x="1073151" y="446088"/>
            <a:ext cx="3547533" cy="1618396"/>
          </a:xfrm>
        </p:spPr>
        <p:txBody>
          <a:bodyPr anchor="b"/>
          <a:lstStyle>
            <a:lvl1pPr algn="l">
              <a:defRPr sz="2000" b="1"/>
            </a:lvl1pPr>
          </a:lstStyle>
          <a:p>
            <a:pPr>
              <a:defRPr/>
            </a:pPr>
            <a:r>
              <a:rPr lang="fr-FR"/>
              <a:t>Modifiez le style du titre</a:t>
            </a:r>
            <a:endParaRPr lang="en-US"/>
          </a:p>
        </p:txBody>
      </p:sp>
      <p:sp>
        <p:nvSpPr>
          <p:cNvPr id="3" name="Content Placeholder 2"/>
          <p:cNvSpPr>
            <a:spLocks noGrp="1"/>
          </p:cNvSpPr>
          <p:nvPr>
            <p:ph idx="1"/>
          </p:nvPr>
        </p:nvSpPr>
        <p:spPr bwMode="auto">
          <a:xfrm>
            <a:off x="4855633" y="446088"/>
            <a:ext cx="6252633" cy="5414963"/>
          </a:xfrm>
        </p:spPr>
        <p:txBody>
          <a:bodyPr>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4" name="Text Placeholder 3"/>
          <p:cNvSpPr>
            <a:spLocks noGrp="1"/>
          </p:cNvSpPr>
          <p:nvPr>
            <p:ph type="body" sz="half" idx="2"/>
          </p:nvPr>
        </p:nvSpPr>
        <p:spPr bwMode="auto">
          <a:xfrm>
            <a:off x="1073151" y="2260738"/>
            <a:ext cx="3547533" cy="36003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Modifier les styles du texte du masque</a:t>
            </a:r>
            <a:endParaRPr/>
          </a:p>
        </p:txBody>
      </p:sp>
      <p:sp>
        <p:nvSpPr>
          <p:cNvPr id="5" name="Date Placeholder 4"/>
          <p:cNvSpPr>
            <a:spLocks noGrp="1"/>
          </p:cNvSpPr>
          <p:nvPr>
            <p:ph type="dt" sz="half" idx="10"/>
          </p:nvPr>
        </p:nvSpPr>
        <p:spPr bwMode="auto"/>
        <p:txBody>
          <a:bodyPr/>
          <a:lstStyle/>
          <a:p>
            <a:pPr>
              <a:defRPr/>
            </a:pPr>
            <a:fld id="{D0DF5E60-9974-AC48-9591-99C2BB44B7CF}" type="datetimeFigureOut">
              <a:rPr lang="en-US"/>
              <a:t>2/1/2024</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D57F1E4F-1CFF-5643-939E-217C01CDF565}" type="slidenum">
              <a:rPr lang="en-US"/>
              <a:t>‹N°›</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type="picTx" preserve="1" userDrawn="1">
  <p:cSld name="1_Image avec légend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14728" y="727522"/>
            <a:ext cx="4852988" cy="1617163"/>
          </a:xfrm>
        </p:spPr>
        <p:txBody>
          <a:bodyPr anchor="b">
            <a:normAutofit/>
          </a:bodyPr>
          <a:lstStyle>
            <a:lvl1pPr algn="l">
              <a:defRPr sz="2400" b="0"/>
            </a:lvl1pPr>
          </a:lstStyle>
          <a:p>
            <a:pPr>
              <a:defRPr/>
            </a:pPr>
            <a:r>
              <a:rPr lang="fr-FR"/>
              <a:t>Modifiez le style du titre</a:t>
            </a:r>
            <a:endParaRPr lang="en-US"/>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extrusionOk="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pPr>
              <a:defRPr/>
            </a:pPr>
            <a:r>
              <a:rPr lang="fr-FR"/>
              <a:t>Cliquez sur l'icône pour ajouter une image</a:t>
            </a:r>
            <a:endParaRPr lang="en-US"/>
          </a:p>
        </p:txBody>
      </p:sp>
      <p:sp>
        <p:nvSpPr>
          <p:cNvPr id="4" name="Text Placeholder 3"/>
          <p:cNvSpPr>
            <a:spLocks noGrp="1"/>
          </p:cNvSpPr>
          <p:nvPr>
            <p:ph type="body" sz="half" idx="2"/>
          </p:nvPr>
        </p:nvSpPr>
        <p:spPr bwMode="auto">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Modifier les styles du texte du masque</a:t>
            </a:r>
            <a:endParaRPr/>
          </a:p>
        </p:txBody>
      </p:sp>
      <p:sp>
        <p:nvSpPr>
          <p:cNvPr id="5" name="Date Placeholder 4"/>
          <p:cNvSpPr>
            <a:spLocks noGrp="1"/>
          </p:cNvSpPr>
          <p:nvPr>
            <p:ph type="dt" sz="half" idx="10"/>
          </p:nvPr>
        </p:nvSpPr>
        <p:spPr bwMode="auto">
          <a:xfrm>
            <a:off x="3885810" y="6041362"/>
            <a:ext cx="976879" cy="365125"/>
          </a:xfrm>
        </p:spPr>
        <p:txBody>
          <a:bodyPr/>
          <a:lstStyle/>
          <a:p>
            <a:pPr>
              <a:defRPr/>
            </a:pPr>
            <a:fld id="{18C79C5D-2A6F-F04D-97DA-BEF2467B64E4}" type="datetimeFigureOut">
              <a:rPr lang="en-US"/>
              <a:t>2/1/2024</a:t>
            </a:fld>
            <a:endParaRPr lang="en-US"/>
          </a:p>
        </p:txBody>
      </p:sp>
      <p:sp>
        <p:nvSpPr>
          <p:cNvPr id="6" name="Footer Placeholder 5"/>
          <p:cNvSpPr>
            <a:spLocks noGrp="1"/>
          </p:cNvSpPr>
          <p:nvPr>
            <p:ph type="ftr" sz="quarter" idx="11"/>
          </p:nvPr>
        </p:nvSpPr>
        <p:spPr bwMode="auto">
          <a:xfrm>
            <a:off x="590396" y="6041362"/>
            <a:ext cx="3295413" cy="365125"/>
          </a:xfrm>
        </p:spPr>
        <p:txBody>
          <a:bodyPr/>
          <a:lstStyle/>
          <a:p>
            <a:pPr>
              <a:defRPr/>
            </a:pPr>
            <a:endParaRPr lang="en-US"/>
          </a:p>
        </p:txBody>
      </p:sp>
      <p:sp>
        <p:nvSpPr>
          <p:cNvPr id="7" name="Slide Number Placeholder 6"/>
          <p:cNvSpPr>
            <a:spLocks noGrp="1"/>
          </p:cNvSpPr>
          <p:nvPr>
            <p:ph type="sldNum" sz="quarter" idx="12"/>
          </p:nvPr>
        </p:nvSpPr>
        <p:spPr bwMode="auto">
          <a:xfrm>
            <a:off x="4862689" y="5915888"/>
            <a:ext cx="1062155" cy="490599"/>
          </a:xfrm>
        </p:spPr>
        <p:txBody>
          <a:bodyPr/>
          <a:lstStyle/>
          <a:p>
            <a:pPr>
              <a:defRPr/>
            </a:pPr>
            <a:fld id="{D57F1E4F-1CFF-5643-939E-217C01CDF565}" type="slidenum">
              <a:rPr lang="en-US"/>
              <a:t>‹N°›</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1_Image panoramique avec légend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10000" y="4800600"/>
            <a:ext cx="10561417" cy="566738"/>
          </a:xfrm>
        </p:spPr>
        <p:txBody>
          <a:bodyPr anchor="b">
            <a:normAutofit/>
          </a:bodyPr>
          <a:lstStyle>
            <a:lvl1pPr algn="l">
              <a:defRPr sz="2400" b="0"/>
            </a:lvl1pPr>
          </a:lstStyle>
          <a:p>
            <a:pPr>
              <a:defRPr/>
            </a:pPr>
            <a:r>
              <a:rPr lang="fr-FR"/>
              <a:t>Modifiez le style du titre</a:t>
            </a:r>
            <a:endParaRPr lang="en-US"/>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extrusionOk="0">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pPr>
              <a:defRPr/>
            </a:pPr>
            <a:r>
              <a:rPr lang="fr-FR"/>
              <a:t>Cliquez sur l'icône pour ajouter une image</a:t>
            </a:r>
            <a:endParaRPr lang="en-US"/>
          </a:p>
        </p:txBody>
      </p:sp>
      <p:sp>
        <p:nvSpPr>
          <p:cNvPr id="4" name="Text Placeholder 3"/>
          <p:cNvSpPr>
            <a:spLocks noGrp="1"/>
          </p:cNvSpPr>
          <p:nvPr>
            <p:ph type="body" sz="half" idx="2"/>
          </p:nvPr>
        </p:nvSpPr>
        <p:spPr bwMode="auto">
          <a:xfrm>
            <a:off x="810000" y="5367338"/>
            <a:ext cx="1056141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Modifier les styles du texte du masque</a:t>
            </a:r>
            <a:endParaRPr/>
          </a:p>
        </p:txBody>
      </p:sp>
      <p:sp>
        <p:nvSpPr>
          <p:cNvPr id="5" name="Date Placeholder 4"/>
          <p:cNvSpPr>
            <a:spLocks noGrp="1"/>
          </p:cNvSpPr>
          <p:nvPr>
            <p:ph type="dt" sz="half" idx="10"/>
          </p:nvPr>
        </p:nvSpPr>
        <p:spPr bwMode="auto"/>
        <p:txBody>
          <a:bodyPr/>
          <a:lstStyle/>
          <a:p>
            <a:pPr>
              <a:defRPr/>
            </a:pPr>
            <a:fld id="{18C79C5D-2A6F-F04D-97DA-BEF2467B64E4}" type="datetimeFigureOut">
              <a:rPr lang="en-US"/>
              <a:t>2/1/2024</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D57F1E4F-1CFF-5643-939E-217C01CDF565}" type="slidenum">
              <a:rPr lang="en-US"/>
              <a:t>‹N°›</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1_Citation avec légende">
    <p:spTree>
      <p:nvGrpSpPr>
        <p:cNvPr id="1" name=""/>
        <p:cNvGrpSpPr/>
        <p:nvPr/>
      </p:nvGrpSpPr>
      <p:grpSpPr bwMode="auto">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bwMode="auto">
          <a:xfrm>
            <a:off x="850985" y="1238502"/>
            <a:ext cx="5893840" cy="2645912"/>
          </a:xfrm>
        </p:spPr>
        <p:txBody>
          <a:bodyPr anchor="b"/>
          <a:lstStyle>
            <a:lvl1pPr algn="l">
              <a:defRPr sz="4200" b="1" cap="none"/>
            </a:lvl1pPr>
          </a:lstStyle>
          <a:p>
            <a:pPr>
              <a:defRPr/>
            </a:pPr>
            <a:r>
              <a:rPr lang="fr-FR"/>
              <a:t>Modifiez le style du titre</a:t>
            </a:r>
            <a:endParaRPr lang="en-US"/>
          </a:p>
        </p:txBody>
      </p:sp>
      <p:sp>
        <p:nvSpPr>
          <p:cNvPr id="3" name="Text Placeholder 2"/>
          <p:cNvSpPr>
            <a:spLocks noGrp="1"/>
          </p:cNvSpPr>
          <p:nvPr>
            <p:ph type="body" idx="1"/>
          </p:nvPr>
        </p:nvSpPr>
        <p:spPr bwMode="auto">
          <a:xfrm>
            <a:off x="853189" y="4443680"/>
            <a:ext cx="5891635"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Modifier les styles du texte du masque</a:t>
            </a:r>
            <a:endParaRPr/>
          </a:p>
        </p:txBody>
      </p:sp>
      <p:sp>
        <p:nvSpPr>
          <p:cNvPr id="9" name="Text Placeholder 5"/>
          <p:cNvSpPr>
            <a:spLocks noGrp="1"/>
          </p:cNvSpPr>
          <p:nvPr>
            <p:ph type="body" sz="quarter" idx="16"/>
          </p:nvPr>
        </p:nvSpPr>
        <p:spPr bwMode="auto">
          <a:xfrm>
            <a:off x="7574642" y="1081456"/>
            <a:ext cx="3810001" cy="4075465"/>
          </a:xfrm>
        </p:spPr>
        <p:txBody>
          <a:bodyPr anchor="t"/>
          <a:lstStyle>
            <a:lvl1pPr marL="0" indent="0">
              <a:buFontTx/>
              <a:buNone/>
              <a:defRPr/>
            </a:lvl1pPr>
          </a:lstStyle>
          <a:p>
            <a:pPr lvl="0">
              <a:defRPr/>
            </a:pPr>
            <a:r>
              <a:rPr lang="fr-FR"/>
              <a:t>Modifier les styles du texte du masque</a:t>
            </a:r>
            <a:endParaRPr/>
          </a:p>
        </p:txBody>
      </p:sp>
      <p:sp>
        <p:nvSpPr>
          <p:cNvPr id="4" name="Date Placeholder 3"/>
          <p:cNvSpPr>
            <a:spLocks noGrp="1"/>
          </p:cNvSpPr>
          <p:nvPr>
            <p:ph type="dt" sz="half" idx="10"/>
          </p:nvPr>
        </p:nvSpPr>
        <p:spPr bwMode="auto"/>
        <p:txBody>
          <a:bodyPr/>
          <a:lstStyle/>
          <a:p>
            <a:pPr>
              <a:defRPr/>
            </a:pPr>
            <a:fld id="{8DFA1846-DA80-1C48-A609-854EA85C59AD}" type="datetimeFigureOut">
              <a:rPr lang="en-US"/>
              <a:t>2/1/2024</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D57F1E4F-1CFF-5643-939E-217C01CDF565}" type="slidenum">
              <a:rPr lang="en-US"/>
              <a:t>‹N°›</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1_Carte nom">
    <p:spTree>
      <p:nvGrpSpPr>
        <p:cNvPr id="1" name=""/>
        <p:cNvGrpSpPr/>
        <p:nvPr/>
      </p:nvGrpSpPr>
      <p:grpSpPr bwMode="auto">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bwMode="auto">
          <a:xfrm>
            <a:off x="1357089" y="2435957"/>
            <a:ext cx="4382521" cy="2007789"/>
          </a:xfrm>
        </p:spPr>
        <p:txBody>
          <a:bodyPr/>
          <a:lstStyle>
            <a:lvl1pPr>
              <a:defRPr sz="3200"/>
            </a:lvl1pPr>
          </a:lstStyle>
          <a:p>
            <a:pPr>
              <a:defRPr/>
            </a:pPr>
            <a:r>
              <a:rPr lang="fr-FR"/>
              <a:t>Modifiez le style du titre</a:t>
            </a:r>
            <a:endParaRPr lang="en-US"/>
          </a:p>
        </p:txBody>
      </p:sp>
      <p:sp>
        <p:nvSpPr>
          <p:cNvPr id="6" name="Text Placeholder 5"/>
          <p:cNvSpPr>
            <a:spLocks noGrp="1"/>
          </p:cNvSpPr>
          <p:nvPr>
            <p:ph type="body" sz="quarter" idx="16"/>
          </p:nvPr>
        </p:nvSpPr>
        <p:spPr bwMode="auto">
          <a:xfrm>
            <a:off x="6156000" y="2286000"/>
            <a:ext cx="4880300" cy="2295525"/>
          </a:xfrm>
        </p:spPr>
        <p:txBody>
          <a:bodyPr anchor="t"/>
          <a:lstStyle>
            <a:lvl1pPr marL="0" indent="0">
              <a:buFontTx/>
              <a:buNone/>
              <a:defRPr/>
            </a:lvl1pPr>
          </a:lstStyle>
          <a:p>
            <a:pPr lvl="0">
              <a:defRPr/>
            </a:pPr>
            <a:r>
              <a:rPr lang="fr-FR"/>
              <a:t>Modifier les styles du texte du masque</a:t>
            </a:r>
            <a:endParaRPr/>
          </a:p>
        </p:txBody>
      </p:sp>
      <p:sp>
        <p:nvSpPr>
          <p:cNvPr id="2" name="Date Placeholder 1"/>
          <p:cNvSpPr>
            <a:spLocks noGrp="1"/>
          </p:cNvSpPr>
          <p:nvPr>
            <p:ph type="dt" sz="half" idx="10"/>
          </p:nvPr>
        </p:nvSpPr>
        <p:spPr bwMode="auto"/>
        <p:txBody>
          <a:bodyPr/>
          <a:lstStyle/>
          <a:p>
            <a:pPr>
              <a:defRPr/>
            </a:pPr>
            <a:fld id="{FBF54567-0DE4-3F47-BF90-CB84690072F9}" type="datetimeFigureOut">
              <a:rPr lang="en-US"/>
              <a:t>2/1/2024</a:t>
            </a:fld>
            <a:endParaRPr lang="en-US"/>
          </a:p>
        </p:txBody>
      </p:sp>
      <p:sp>
        <p:nvSpPr>
          <p:cNvPr id="3" name="Footer Placeholder 2"/>
          <p:cNvSpPr>
            <a:spLocks noGrp="1"/>
          </p:cNvSpPr>
          <p:nvPr>
            <p:ph type="ftr" sz="quarter" idx="11"/>
          </p:nvPr>
        </p:nvSpPr>
        <p:spPr bwMode="auto"/>
        <p:txBody>
          <a:bodyPr/>
          <a:lstStyle/>
          <a:p>
            <a:pPr>
              <a:defRPr/>
            </a:pPr>
            <a:endParaRPr lang="en-US"/>
          </a:p>
        </p:txBody>
      </p:sp>
      <p:sp>
        <p:nvSpPr>
          <p:cNvPr id="4" name="Slide Number Placeholder 3"/>
          <p:cNvSpPr>
            <a:spLocks noGrp="1"/>
          </p:cNvSpPr>
          <p:nvPr>
            <p:ph type="sldNum" sz="quarter" idx="12"/>
          </p:nvPr>
        </p:nvSpPr>
        <p:spPr bwMode="auto"/>
        <p:txBody>
          <a:bodyPr/>
          <a:lstStyle/>
          <a:p>
            <a:pPr>
              <a:defRPr/>
            </a:pPr>
            <a:fld id="{D57F1E4F-1CFF-5643-939E-217C01CDF565}" type="slidenum">
              <a:rPr lang="en-US"/>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a:defRPr/>
            </a:pPr>
            <a:fld id="{8DFA1846-DA80-1C48-A609-854EA85C59AD}" type="datetimeFigureOut">
              <a:rPr lang="en-US" smtClean="0"/>
              <a:t>2/1/2024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7F1E4F-1CFF-5643-939E-217C01CDF565}" type="slidenum">
              <a:rPr lang="en-US" smtClean="0"/>
              <a:t>‹N°›</a:t>
            </a:fld>
            <a:endParaRPr lang="en-US"/>
          </a:p>
        </p:txBody>
      </p:sp>
    </p:spTree>
    <p:extLst>
      <p:ext uri="{BB962C8B-B14F-4D97-AF65-F5344CB8AC3E}">
        <p14:creationId xmlns:p14="http://schemas.microsoft.com/office/powerpoint/2010/main" val="1781482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type="vertTx" preserve="1" userDrawn="1">
  <p:cSld name="1_Titre et texte vertical">
    <p:spTree>
      <p:nvGrpSpPr>
        <p:cNvPr id="1" name=""/>
        <p:cNvGrpSpPr/>
        <p:nvPr/>
      </p:nvGrpSpPr>
      <p:grpSpPr bwMode="auto">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bwMode="auto"/>
        <p:txBody>
          <a:bodyPr/>
          <a:lstStyle/>
          <a:p>
            <a:pPr>
              <a:defRPr/>
            </a:pPr>
            <a:r>
              <a:rPr lang="fr-FR"/>
              <a:t>Modifiez le style du titre</a:t>
            </a:r>
            <a:endParaRPr lang="en-US"/>
          </a:p>
        </p:txBody>
      </p:sp>
      <p:sp>
        <p:nvSpPr>
          <p:cNvPr id="3" name="Vertical Text Placeholder 2"/>
          <p:cNvSpPr>
            <a:spLocks noGrp="1"/>
          </p:cNvSpPr>
          <p:nvPr>
            <p:ph type="body" orient="vert" idx="1"/>
          </p:nvPr>
        </p:nvSpPr>
        <p:spPr bwMode="auto"/>
        <p:txBody>
          <a:bodyPr vert="eaVert" ancho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4" name="Date Placeholder 3"/>
          <p:cNvSpPr>
            <a:spLocks noGrp="1"/>
          </p:cNvSpPr>
          <p:nvPr>
            <p:ph type="dt" sz="half" idx="10"/>
          </p:nvPr>
        </p:nvSpPr>
        <p:spPr bwMode="auto"/>
        <p:txBody>
          <a:bodyPr/>
          <a:lstStyle/>
          <a:p>
            <a:pPr>
              <a:defRPr/>
            </a:pPr>
            <a:fld id="{C6C52C72-DE31-F449-A4ED-4C594FD91407}" type="datetimeFigureOut">
              <a:rPr lang="en-US"/>
              <a:t>2/1/2024</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D57F1E4F-1CFF-5643-939E-217C01CDF565}" type="slidenum">
              <a:rPr lang="en-US"/>
              <a:t>‹N°›</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1_Titre vertical et texte">
    <p:spTree>
      <p:nvGrpSpPr>
        <p:cNvPr id="1" name=""/>
        <p:cNvGrpSpPr/>
        <p:nvPr/>
      </p:nvGrpSpPr>
      <p:grpSpPr bwMode="auto">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extrusionOk="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bwMode="auto">
          <a:xfrm>
            <a:off x="8183540" y="586171"/>
            <a:ext cx="2494791" cy="5134798"/>
          </a:xfrm>
        </p:spPr>
        <p:txBody>
          <a:bodyPr vert="eaVert"/>
          <a:lstStyle/>
          <a:p>
            <a:pPr>
              <a:defRPr/>
            </a:pPr>
            <a:r>
              <a:rPr lang="fr-FR"/>
              <a:t>Modifiez le style du titre</a:t>
            </a:r>
            <a:endParaRPr lang="en-US"/>
          </a:p>
        </p:txBody>
      </p:sp>
      <p:sp>
        <p:nvSpPr>
          <p:cNvPr id="3" name="Vertical Text Placeholder 2"/>
          <p:cNvSpPr>
            <a:spLocks noGrp="1"/>
          </p:cNvSpPr>
          <p:nvPr>
            <p:ph type="body" orient="vert" idx="1"/>
          </p:nvPr>
        </p:nvSpPr>
        <p:spPr bwMode="auto">
          <a:xfrm>
            <a:off x="810001" y="446089"/>
            <a:ext cx="6611540" cy="5414962"/>
          </a:xfrm>
        </p:spPr>
        <p:txBody>
          <a:bodyPr vert="eaVert" ancho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4" name="Date Placeholder 3"/>
          <p:cNvSpPr>
            <a:spLocks noGrp="1"/>
          </p:cNvSpPr>
          <p:nvPr>
            <p:ph type="dt" sz="half" idx="10"/>
          </p:nvPr>
        </p:nvSpPr>
        <p:spPr bwMode="auto"/>
        <p:txBody>
          <a:bodyPr/>
          <a:lstStyle/>
          <a:p>
            <a:pPr>
              <a:defRPr/>
            </a:pPr>
            <a:fld id="{ED62726E-379B-B349-9EED-81ED093FA806}" type="datetimeFigureOut">
              <a:rPr lang="en-US"/>
              <a:t>2/1/2024</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D57F1E4F-1CFF-5643-939E-217C01CDF565}" type="slidenum">
              <a:rPr lang="en-US"/>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defRPr/>
            </a:pPr>
            <a:fld id="{57302355-E14B-8545-A8F8-0FE83CC9D524}" type="datetimeFigureOut">
              <a:rPr lang="en-US" smtClean="0"/>
              <a:t>2/1/2024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57F1E4F-1CFF-5643-939E-217C01CDF565}" type="slidenum">
              <a:rPr lang="en-US" smtClean="0"/>
              <a:t>‹N°›</a:t>
            </a:fld>
            <a:endParaRPr lang="en-US"/>
          </a:p>
        </p:txBody>
      </p:sp>
    </p:spTree>
    <p:extLst>
      <p:ext uri="{BB962C8B-B14F-4D97-AF65-F5344CB8AC3E}">
        <p14:creationId xmlns:p14="http://schemas.microsoft.com/office/powerpoint/2010/main" val="390823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defRPr/>
            </a:pPr>
            <a:fld id="{02640F58-564D-2B4F-AE67-E407BA4FCF45}" type="datetimeFigureOut">
              <a:rPr lang="en-US" smtClean="0"/>
              <a:t>2/1/2024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57F1E4F-1CFF-5643-939E-217C01CDF565}" type="slidenum">
              <a:rPr lang="en-US" smtClean="0"/>
              <a:t>‹N°›</a:t>
            </a:fld>
            <a:endParaRPr lang="en-US"/>
          </a:p>
        </p:txBody>
      </p:sp>
    </p:spTree>
    <p:extLst>
      <p:ext uri="{BB962C8B-B14F-4D97-AF65-F5344CB8AC3E}">
        <p14:creationId xmlns:p14="http://schemas.microsoft.com/office/powerpoint/2010/main" val="1248483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pPr>
              <a:defRPr/>
            </a:pPr>
            <a:fld id="{F13A34C8-038E-2045-AF43-DF7DBB8E0E9E}" type="datetimeFigureOut">
              <a:rPr lang="en-US" smtClean="0"/>
              <a:t>2/1/2024</a:t>
            </a:fld>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D57F1E4F-1CFF-5643-939E-217C01CDF565}" type="slidenum">
              <a:rPr lang="en-US" smtClean="0"/>
              <a:t>‹N°›</a:t>
            </a:fld>
            <a:endParaRPr lang="en-US"/>
          </a:p>
        </p:txBody>
      </p:sp>
    </p:spTree>
    <p:extLst>
      <p:ext uri="{BB962C8B-B14F-4D97-AF65-F5344CB8AC3E}">
        <p14:creationId xmlns:p14="http://schemas.microsoft.com/office/powerpoint/2010/main" val="5796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8818C68F-D26B-8F47-958C-23B49CF8A634}" type="datetimeFigureOut">
              <a:rPr lang="en-US" smtClean="0"/>
              <a:t>2/1/2024</a:t>
            </a:fld>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D57F1E4F-1CFF-5643-939E-217C01CDF565}" type="slidenum">
              <a:rPr lang="en-US" smtClean="0"/>
              <a:t>‹N°›</a:t>
            </a:fld>
            <a:endParaRPr lang="en-US"/>
          </a:p>
        </p:txBody>
      </p:sp>
    </p:spTree>
    <p:extLst>
      <p:ext uri="{BB962C8B-B14F-4D97-AF65-F5344CB8AC3E}">
        <p14:creationId xmlns:p14="http://schemas.microsoft.com/office/powerpoint/2010/main" val="2569442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Date Placeholder 4"/>
          <p:cNvSpPr>
            <a:spLocks noGrp="1"/>
          </p:cNvSpPr>
          <p:nvPr>
            <p:ph type="dt" sz="half" idx="10"/>
          </p:nvPr>
        </p:nvSpPr>
        <p:spPr/>
        <p:txBody>
          <a:bodyPr/>
          <a:lstStyle/>
          <a:p>
            <a:pPr>
              <a:defRPr/>
            </a:pPr>
            <a:fld id="{D0DF5E60-9974-AC48-9591-99C2BB44B7CF}" type="datetimeFigureOut">
              <a:rPr lang="en-US" smtClean="0"/>
              <a:t>2/1/2024</a:t>
            </a:fld>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D57F1E4F-1CFF-5643-939E-217C01CDF565}" type="slidenum">
              <a:rPr lang="en-US" smtClean="0"/>
              <a:t>‹N°›</a:t>
            </a:fld>
            <a:endParaRPr lang="en-US"/>
          </a:p>
        </p:txBody>
      </p:sp>
    </p:spTree>
    <p:extLst>
      <p:ext uri="{BB962C8B-B14F-4D97-AF65-F5344CB8AC3E}">
        <p14:creationId xmlns:p14="http://schemas.microsoft.com/office/powerpoint/2010/main" val="228002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pPr>
              <a:defRPr/>
            </a:pPr>
            <a:fld id="{09B482E8-6E0E-1B4F-B1FD-C69DB9E858D9}" type="datetimeFigureOut">
              <a:rPr lang="en-US" smtClean="0"/>
              <a:t>2/1/2024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57F1E4F-1CFF-5643-939E-217C01CDF565}" type="slidenum">
              <a:rPr lang="en-US" smtClean="0"/>
              <a:t>‹N°›</a:t>
            </a:fld>
            <a:endParaRPr lang="en-US"/>
          </a:p>
        </p:txBody>
      </p:sp>
    </p:spTree>
    <p:extLst>
      <p:ext uri="{BB962C8B-B14F-4D97-AF65-F5344CB8AC3E}">
        <p14:creationId xmlns:p14="http://schemas.microsoft.com/office/powerpoint/2010/main" val="42490014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4.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3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3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3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09B482E8-6E0E-1B4F-B1FD-C69DB9E858D9}" type="datetimeFigureOut">
              <a:rPr lang="en-US" smtClean="0"/>
              <a:t>2/1/2024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a:defRPr/>
            </a:pPr>
            <a:fld id="{D57F1E4F-1CFF-5643-939E-217C01CDF565}" type="slidenum">
              <a:rPr lang="en-US" smtClean="0"/>
              <a:t>‹N°›</a:t>
            </a:fld>
            <a:endParaRPr lang="en-US"/>
          </a:p>
        </p:txBody>
      </p:sp>
    </p:spTree>
    <p:extLst>
      <p:ext uri="{BB962C8B-B14F-4D97-AF65-F5344CB8AC3E}">
        <p14:creationId xmlns:p14="http://schemas.microsoft.com/office/powerpoint/2010/main" val="188098983"/>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649" r:id="rId18"/>
    <p:sldLayoutId id="2147483650" r:id="rId19"/>
    <p:sldLayoutId id="2147483651" r:id="rId20"/>
    <p:sldLayoutId id="2147483652" r:id="rId21"/>
    <p:sldLayoutId id="2147483653" r:id="rId22"/>
    <p:sldLayoutId id="2147483654" r:id="rId23"/>
    <p:sldLayoutId id="2147483655" r:id="rId24"/>
    <p:sldLayoutId id="2147483656" r:id="rId25"/>
    <p:sldLayoutId id="2147483657" r:id="rId26"/>
    <p:sldLayoutId id="2147483658" r:id="rId27"/>
    <p:sldLayoutId id="2147483659" r:id="rId28"/>
    <p:sldLayoutId id="2147483660" r:id="rId29"/>
    <p:sldLayoutId id="2147483661" r:id="rId30"/>
    <p:sldLayoutId id="2147483662" r:id="rId31"/>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legifrance.gouv.fr/loda/id/LEGITEXT000005632103/2020-11-06/" TargetMode="External"/><Relationship Id="rId2" Type="http://schemas.openxmlformats.org/officeDocument/2006/relationships/hyperlink" Target="https://cache.media.eduscol.education.fr/file/Parents_eleves/74/7/circ_99-136_2013-7-16_sorties-scolaires_651747.pdf" TargetMode="Externa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education.gouv.fr/bo/14/Special7/MENE1428315C.htm" TargetMode="External"/><Relationship Id="rId2" Type="http://schemas.openxmlformats.org/officeDocument/2006/relationships/hyperlink" Target="https://www.legifrance.gouv.fr/codes/id/LEGIARTI000006349817/2013-06-25/" TargetMode="Externa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www.legifrance.gouv.fr/codes/id/LEGIARTI000006349817/2010-04-06/"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hyperlink" Target="https://www.education.gouv.fr/bo/14/Special7/MENE1428315C.ht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THIERRY%20VASSE-V2.mp4"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hyperlink" Target="https://www.reseau-canope.fr/notice/reussir-ensemble-en-maternelle-la-relation-enseignants-atsem" TargetMode="External"/><Relationship Id="rId5" Type="http://schemas.openxmlformats.org/officeDocument/2006/relationships/hyperlink" Target="https://www.reseau-canope.fr/notice/reussir-ensemble-en-maternelle-la-relation-enseignants-atsem.html" TargetMode="External"/><Relationship Id="rId4" Type="http://schemas.openxmlformats.org/officeDocument/2006/relationships/hyperlink" Target="https://tube-maternelle.apps.education.fr/w/674403f0-ad6e-433a-85c9-90d919ec64c4"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THIERRY%20VASSE-V2.mp4"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hyperlink" Target="https://www.reseau-canope.fr/notice/reussir-ensemble-en-maternelle-la-relation-enseignants-atsem" TargetMode="External"/><Relationship Id="rId5" Type="http://schemas.openxmlformats.org/officeDocument/2006/relationships/hyperlink" Target="https://www.reseau-canope.fr/notice/reussir-ensemble-en-maternelle-la-relation-enseignants-atsem.html" TargetMode="External"/><Relationship Id="rId4" Type="http://schemas.openxmlformats.org/officeDocument/2006/relationships/hyperlink" Target="https://tube-maternelle.apps.education.fr/w/674403f0-ad6e-433a-85c9-90d919ec64c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maternelle.circo25.ac-besancon.fr/" TargetMode="External"/><Relationship Id="rId3" Type="http://schemas.openxmlformats.org/officeDocument/2006/relationships/hyperlink" Target="https://www.legifrance.gouv.fr/jorf/id/JORFTEXT000036666089/" TargetMode="External"/><Relationship Id="rId7" Type="http://schemas.openxmlformats.org/officeDocument/2006/relationships/hyperlink" Target="https://montbeliard1.circo25.ac-besancon.f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Points%20rep&#232;res%20PE%20ATSEM%20Version%20d&#233;finitive.ppsx" TargetMode="External"/><Relationship Id="rId5" Type="http://schemas.openxmlformats.org/officeDocument/2006/relationships/hyperlink" Target="https://www.education.gouv.fr/les-missions-des-agents-territoriaux-specialises-des-ecoles-maternelles-atsem-4769" TargetMode="External"/><Relationship Id="rId4" Type="http://schemas.openxmlformats.org/officeDocument/2006/relationships/hyperlink" Target="https://docplayer.fr/17226008-Charte-de-l-agent-specialise-des-ecoles-maternelles-atsem.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pp.wooclap.com/events/XXNARZ/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6590666" y="2547457"/>
            <a:ext cx="6051011" cy="1418770"/>
          </a:xfrm>
        </p:spPr>
        <p:txBody>
          <a:bodyPr/>
          <a:lstStyle/>
          <a:p>
            <a:pPr>
              <a:defRPr/>
            </a:pPr>
            <a:r>
              <a:rPr lang="fr-FR" b="1" dirty="0"/>
              <a:t>Formation PE/ATSEM</a:t>
            </a:r>
          </a:p>
        </p:txBody>
      </p:sp>
      <p:sp>
        <p:nvSpPr>
          <p:cNvPr id="3" name="Sous-titre 2"/>
          <p:cNvSpPr>
            <a:spLocks noGrp="1"/>
          </p:cNvSpPr>
          <p:nvPr>
            <p:ph type="subTitle" idx="1"/>
          </p:nvPr>
        </p:nvSpPr>
        <p:spPr bwMode="auto">
          <a:xfrm>
            <a:off x="846970" y="5161193"/>
            <a:ext cx="5743696" cy="605617"/>
          </a:xfrm>
        </p:spPr>
        <p:txBody>
          <a:bodyPr>
            <a:noAutofit/>
          </a:bodyPr>
          <a:lstStyle/>
          <a:p>
            <a:pPr>
              <a:defRPr/>
            </a:pPr>
            <a:r>
              <a:rPr lang="fr-FR" sz="2400" b="1" dirty="0">
                <a:solidFill>
                  <a:schemeClr val="tx1"/>
                </a:solidFill>
              </a:rPr>
              <a:t>MERCREDI 31 JANVIER 2024</a:t>
            </a:r>
          </a:p>
        </p:txBody>
      </p:sp>
      <p:pic>
        <p:nvPicPr>
          <p:cNvPr id="6" name="Image 5">
            <a:extLst>
              <a:ext uri="{FF2B5EF4-FFF2-40B4-BE49-F238E27FC236}">
                <a16:creationId xmlns:a16="http://schemas.microsoft.com/office/drawing/2014/main" id="{DA41FF22-7228-4DC3-84DB-F3B1D24C0387}"/>
              </a:ext>
            </a:extLst>
          </p:cNvPr>
          <p:cNvPicPr>
            <a:picLocks noChangeAspect="1"/>
          </p:cNvPicPr>
          <p:nvPr/>
        </p:nvPicPr>
        <p:blipFill>
          <a:blip r:embed="rId3"/>
          <a:stretch>
            <a:fillRect/>
          </a:stretch>
        </p:blipFill>
        <p:spPr>
          <a:xfrm>
            <a:off x="519486" y="332656"/>
            <a:ext cx="5561376" cy="4696245"/>
          </a:xfrm>
          <a:prstGeom prst="rect">
            <a:avLst/>
          </a:prstGeom>
        </p:spPr>
      </p:pic>
      <p:sp>
        <p:nvSpPr>
          <p:cNvPr id="5" name="Rectangle 4">
            <a:extLst>
              <a:ext uri="{FF2B5EF4-FFF2-40B4-BE49-F238E27FC236}">
                <a16:creationId xmlns:a16="http://schemas.microsoft.com/office/drawing/2014/main" id="{4DC6CE3C-16B6-4E71-A3E6-1AAAB82BF5F1}"/>
              </a:ext>
            </a:extLst>
          </p:cNvPr>
          <p:cNvSpPr/>
          <p:nvPr/>
        </p:nvSpPr>
        <p:spPr>
          <a:xfrm>
            <a:off x="7729081" y="6047662"/>
            <a:ext cx="4536504" cy="646331"/>
          </a:xfrm>
          <a:prstGeom prst="rect">
            <a:avLst/>
          </a:prstGeom>
        </p:spPr>
        <p:txBody>
          <a:bodyPr wrap="square">
            <a:spAutoFit/>
          </a:bodyPr>
          <a:lstStyle/>
          <a:p>
            <a:r>
              <a:rPr lang="fr-FR" b="1" dirty="0"/>
              <a:t>CIRCONSCRIPTION MONTBELIARD 1</a:t>
            </a:r>
          </a:p>
          <a:p>
            <a:r>
              <a:rPr lang="fr-FR" b="1" dirty="0"/>
              <a:t>SECTEURS L’LSLE/DOUBS, SANCEY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3DE6CD-2973-4F9B-B422-6A9B0AF15386}"/>
              </a:ext>
            </a:extLst>
          </p:cNvPr>
          <p:cNvSpPr/>
          <p:nvPr/>
        </p:nvSpPr>
        <p:spPr>
          <a:xfrm>
            <a:off x="407368" y="260648"/>
            <a:ext cx="540060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chemeClr val="tx1"/>
                </a:solidFill>
              </a:rPr>
              <a:t>ETUDE DE CAS</a:t>
            </a:r>
          </a:p>
        </p:txBody>
      </p:sp>
      <p:sp>
        <p:nvSpPr>
          <p:cNvPr id="3" name="Ellipse 2">
            <a:extLst>
              <a:ext uri="{FF2B5EF4-FFF2-40B4-BE49-F238E27FC236}">
                <a16:creationId xmlns:a16="http://schemas.microsoft.com/office/drawing/2014/main" id="{D62356CF-118E-4C94-9FBD-B6AE09F40A37}"/>
              </a:ext>
            </a:extLst>
          </p:cNvPr>
          <p:cNvSpPr/>
          <p:nvPr/>
        </p:nvSpPr>
        <p:spPr>
          <a:xfrm>
            <a:off x="3395700" y="1556792"/>
            <a:ext cx="6084676" cy="3744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a:solidFill>
                  <a:schemeClr val="tx1"/>
                </a:solidFill>
              </a:rPr>
              <a:t>Cas n°1 : </a:t>
            </a:r>
            <a:r>
              <a:rPr lang="fr-FR" sz="2400" b="1" dirty="0">
                <a:solidFill>
                  <a:schemeClr val="tx1"/>
                </a:solidFill>
              </a:rPr>
              <a:t>Deux enseignantes sont de surveillance de cour, un élève tombe et s’écorche, l’enfant est envoyé auprès des ATSEM pour soigner l’écorchure. Est-ce possible?</a:t>
            </a:r>
          </a:p>
        </p:txBody>
      </p:sp>
    </p:spTree>
    <p:extLst>
      <p:ext uri="{BB962C8B-B14F-4D97-AF65-F5344CB8AC3E}">
        <p14:creationId xmlns:p14="http://schemas.microsoft.com/office/powerpoint/2010/main" val="154522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F1471E-69B1-4050-8E8E-DBBE2B0A447E}"/>
              </a:ext>
            </a:extLst>
          </p:cNvPr>
          <p:cNvSpPr>
            <a:spLocks noGrp="1"/>
          </p:cNvSpPr>
          <p:nvPr>
            <p:ph type="title"/>
          </p:nvPr>
        </p:nvSpPr>
        <p:spPr/>
        <p:txBody>
          <a:bodyPr/>
          <a:lstStyle/>
          <a:p>
            <a:r>
              <a:rPr lang="fr-FR" b="1" dirty="0"/>
              <a:t>Cas n°1 : ce que disent les textes</a:t>
            </a:r>
          </a:p>
        </p:txBody>
      </p:sp>
      <p:sp>
        <p:nvSpPr>
          <p:cNvPr id="3" name="Espace réservé du contenu 2">
            <a:extLst>
              <a:ext uri="{FF2B5EF4-FFF2-40B4-BE49-F238E27FC236}">
                <a16:creationId xmlns:a16="http://schemas.microsoft.com/office/drawing/2014/main" id="{96B4D67A-9D14-43AF-BC16-6D4E922AE7DC}"/>
              </a:ext>
            </a:extLst>
          </p:cNvPr>
          <p:cNvSpPr>
            <a:spLocks noGrp="1"/>
          </p:cNvSpPr>
          <p:nvPr>
            <p:ph idx="1"/>
          </p:nvPr>
        </p:nvSpPr>
        <p:spPr/>
        <p:txBody>
          <a:bodyPr>
            <a:normAutofit lnSpcReduction="10000"/>
          </a:bodyPr>
          <a:lstStyle/>
          <a:p>
            <a:pPr>
              <a:defRPr/>
            </a:pPr>
            <a:r>
              <a:rPr lang="fr-FR" sz="2400" u="sng" dirty="0"/>
              <a:t>Soins</a:t>
            </a:r>
            <a:r>
              <a:rPr lang="fr-FR" sz="2400" dirty="0"/>
              <a:t> :  l’administration de médicaments n’est pas autorisé (sauf PAI). En cas de blessure légère ou d’une situation d’urgence l’ATSEM peut être amené à effectuer  quelques soins sous la responsabilité du directeur et devra le consigner dans un « cahier de soins ».</a:t>
            </a:r>
            <a:br>
              <a:rPr lang="fr-FR" sz="2400" dirty="0"/>
            </a:br>
            <a:endParaRPr lang="fr-FR" sz="2400" dirty="0"/>
          </a:p>
          <a:p>
            <a:pPr>
              <a:defRPr/>
            </a:pPr>
            <a:r>
              <a:rPr lang="fr-FR" sz="2400" u="sng" dirty="0"/>
              <a:t>Récréation</a:t>
            </a:r>
            <a:r>
              <a:rPr lang="fr-FR" sz="2400" dirty="0"/>
              <a:t> : le directeur organise les récréations de l’école. L’enseignant est responsable des élèves durant tout le temps de la récréation. L’ATSEM peut participer aux récréations mais ne peut assurer seul la surveillance des enfants.</a:t>
            </a:r>
          </a:p>
          <a:p>
            <a:endParaRPr lang="fr-FR" dirty="0"/>
          </a:p>
        </p:txBody>
      </p:sp>
    </p:spTree>
    <p:extLst>
      <p:ext uri="{BB962C8B-B14F-4D97-AF65-F5344CB8AC3E}">
        <p14:creationId xmlns:p14="http://schemas.microsoft.com/office/powerpoint/2010/main" val="1193728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115AE1-0B92-4DEE-B48F-57A27E5509EA}"/>
              </a:ext>
            </a:extLst>
          </p:cNvPr>
          <p:cNvSpPr>
            <a:spLocks noGrp="1"/>
          </p:cNvSpPr>
          <p:nvPr>
            <p:ph type="title"/>
          </p:nvPr>
        </p:nvSpPr>
        <p:spPr/>
        <p:txBody>
          <a:bodyPr/>
          <a:lstStyle/>
          <a:p>
            <a:r>
              <a:rPr lang="fr-FR" b="1" dirty="0"/>
              <a:t>Cas n°1 : ce que disent les textes</a:t>
            </a:r>
          </a:p>
        </p:txBody>
      </p:sp>
      <p:pic>
        <p:nvPicPr>
          <p:cNvPr id="4" name="Espace réservé du contenu 3">
            <a:extLst>
              <a:ext uri="{FF2B5EF4-FFF2-40B4-BE49-F238E27FC236}">
                <a16:creationId xmlns:a16="http://schemas.microsoft.com/office/drawing/2014/main" id="{E3B6CC9E-8A9E-4CE6-A543-521B2E10A6F3}"/>
              </a:ext>
            </a:extLst>
          </p:cNvPr>
          <p:cNvPicPr>
            <a:picLocks noGrp="1" noChangeAspect="1"/>
          </p:cNvPicPr>
          <p:nvPr>
            <p:ph idx="1"/>
          </p:nvPr>
        </p:nvPicPr>
        <p:blipFill>
          <a:blip r:embed="rId2"/>
          <a:stretch>
            <a:fillRect/>
          </a:stretch>
        </p:blipFill>
        <p:spPr>
          <a:xfrm>
            <a:off x="810000" y="2222500"/>
            <a:ext cx="10571998" cy="4518868"/>
          </a:xfrm>
          <a:prstGeom prst="rect">
            <a:avLst/>
          </a:prstGeom>
        </p:spPr>
      </p:pic>
    </p:spTree>
    <p:extLst>
      <p:ext uri="{BB962C8B-B14F-4D97-AF65-F5344CB8AC3E}">
        <p14:creationId xmlns:p14="http://schemas.microsoft.com/office/powerpoint/2010/main" val="2449228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3DE6CD-2973-4F9B-B422-6A9B0AF15386}"/>
              </a:ext>
            </a:extLst>
          </p:cNvPr>
          <p:cNvSpPr/>
          <p:nvPr/>
        </p:nvSpPr>
        <p:spPr>
          <a:xfrm>
            <a:off x="407368" y="260648"/>
            <a:ext cx="540060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t>ETUDE DE CAS</a:t>
            </a:r>
          </a:p>
        </p:txBody>
      </p:sp>
      <p:sp>
        <p:nvSpPr>
          <p:cNvPr id="5" name="Ellipse 4">
            <a:extLst>
              <a:ext uri="{FF2B5EF4-FFF2-40B4-BE49-F238E27FC236}">
                <a16:creationId xmlns:a16="http://schemas.microsoft.com/office/drawing/2014/main" id="{8CE1DEE6-B72F-47B9-B61D-B4CBBF7E8F18}"/>
              </a:ext>
            </a:extLst>
          </p:cNvPr>
          <p:cNvSpPr/>
          <p:nvPr/>
        </p:nvSpPr>
        <p:spPr>
          <a:xfrm>
            <a:off x="3431704" y="1844824"/>
            <a:ext cx="5400600" cy="2969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a:t>Cas n°2 : </a:t>
            </a:r>
            <a:r>
              <a:rPr lang="fr-FR" sz="2400" b="1" dirty="0"/>
              <a:t>Une sortie scolaire est prévue en intégrant le repas de midi. Suis-je obligé(e) d’y aller si je suis ATSEM?</a:t>
            </a:r>
          </a:p>
        </p:txBody>
      </p:sp>
    </p:spTree>
    <p:extLst>
      <p:ext uri="{BB962C8B-B14F-4D97-AF65-F5344CB8AC3E}">
        <p14:creationId xmlns:p14="http://schemas.microsoft.com/office/powerpoint/2010/main" val="280726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4B99BB-F8BD-48AD-8913-4B3AEF701B9B}"/>
              </a:ext>
            </a:extLst>
          </p:cNvPr>
          <p:cNvSpPr>
            <a:spLocks noGrp="1"/>
          </p:cNvSpPr>
          <p:nvPr>
            <p:ph type="title"/>
          </p:nvPr>
        </p:nvSpPr>
        <p:spPr/>
        <p:txBody>
          <a:bodyPr/>
          <a:lstStyle/>
          <a:p>
            <a:r>
              <a:rPr lang="fr-FR" b="1" dirty="0"/>
              <a:t>Cas n°2 : ce que disent les textes</a:t>
            </a:r>
          </a:p>
        </p:txBody>
      </p:sp>
      <p:sp>
        <p:nvSpPr>
          <p:cNvPr id="3" name="Espace réservé du contenu 2">
            <a:extLst>
              <a:ext uri="{FF2B5EF4-FFF2-40B4-BE49-F238E27FC236}">
                <a16:creationId xmlns:a16="http://schemas.microsoft.com/office/drawing/2014/main" id="{E5289163-34CA-4E08-BF9F-20730917960B}"/>
              </a:ext>
            </a:extLst>
          </p:cNvPr>
          <p:cNvSpPr>
            <a:spLocks noGrp="1"/>
          </p:cNvSpPr>
          <p:nvPr>
            <p:ph idx="1"/>
          </p:nvPr>
        </p:nvSpPr>
        <p:spPr>
          <a:xfrm>
            <a:off x="818712" y="2222287"/>
            <a:ext cx="10554574" cy="4188525"/>
          </a:xfrm>
        </p:spPr>
        <p:txBody>
          <a:bodyPr>
            <a:normAutofit fontScale="85000" lnSpcReduction="20000"/>
          </a:bodyPr>
          <a:lstStyle/>
          <a:p>
            <a:pPr>
              <a:defRPr/>
            </a:pPr>
            <a:r>
              <a:rPr lang="fr-FR" b="1" dirty="0"/>
              <a:t>Sorties scolaires </a:t>
            </a:r>
            <a:r>
              <a:rPr lang="fr-FR" u="sng" dirty="0">
                <a:hlinkClick r:id="rId2" tooltip="https://cache.media.eduscol.education.fr/file/Parents_eleves/74/7/circ_99-136_2013-7-16_sorties-scolaires_651747.pdf">
                  <a:extLst>
                    <a:ext uri="{A12FA001-AC4F-418D-AE19-62706E023703}">
                      <ahyp:hlinkClr xmlns:ahyp="http://schemas.microsoft.com/office/drawing/2018/hyperlinkcolor" xmlns="" val="tx"/>
                    </a:ext>
                  </a:extLst>
                </a:hlinkClick>
              </a:rPr>
              <a:t>Sorties scolaires circulaire ministérielle n°99-136 du 21 septembre 1999</a:t>
            </a:r>
            <a:r>
              <a:rPr lang="fr-FR" b="1" dirty="0"/>
              <a:t/>
            </a:r>
            <a:br>
              <a:rPr lang="fr-FR" b="1" dirty="0"/>
            </a:br>
            <a:endParaRPr lang="fr-FR" b="1" dirty="0"/>
          </a:p>
          <a:p>
            <a:pPr marL="285750" indent="-285750">
              <a:buFont typeface="Arial"/>
              <a:buChar char="•"/>
              <a:defRPr/>
            </a:pPr>
            <a:r>
              <a:rPr lang="fr-FR" dirty="0"/>
              <a:t>l’ATSEM peut  accompagner les élèves placés sous la surveillance et la responsabilité de l’enseignant lors d’activités extérieures qui s’effectuent durant son temps de travail habituel (activités sportives, culturels, déplacements...). </a:t>
            </a:r>
            <a:br>
              <a:rPr lang="fr-FR" dirty="0"/>
            </a:br>
            <a:r>
              <a:rPr lang="fr-FR" dirty="0"/>
              <a:t>L’ATSEM peut accompagner mais ne prend pas en charge un groupe lors des activités aquatiques.</a:t>
            </a:r>
          </a:p>
          <a:p>
            <a:pPr marL="285750" indent="-285750">
              <a:buFont typeface="Arial"/>
              <a:buChar char="•"/>
              <a:defRPr/>
            </a:pPr>
            <a:r>
              <a:rPr lang="fr-FR" dirty="0"/>
              <a:t>Pour la participation à des sorties dépassant le temps de travail habituel, l’ATSEM doit être volontaire et il est impératif d’informer et d’obtenir une autorisation préalable de  l’employeur qui déterminera si elle permet une récupération des heures ou une indemnisation </a:t>
            </a:r>
            <a:r>
              <a:rPr lang="fr-FR" u="sng" dirty="0">
                <a:hlinkClick r:id="rId3" tooltip="https://www.legifrance.gouv.fr/loda/id/LEGITEXT000005632103/2020-11-06/">
                  <a:extLst>
                    <a:ext uri="{A12FA001-AC4F-418D-AE19-62706E023703}">
                      <ahyp:hlinkClr xmlns:ahyp="http://schemas.microsoft.com/office/drawing/2018/hyperlinkcolor" xmlns="" val="tx"/>
                    </a:ext>
                  </a:extLst>
                </a:hlinkClick>
              </a:rPr>
              <a:t>(décret 2002-60 du 14 janvier 2002).</a:t>
            </a:r>
            <a:endParaRPr lang="fr-FR" dirty="0"/>
          </a:p>
          <a:p>
            <a:pPr marL="285750" indent="-285750">
              <a:buFont typeface="Arial"/>
              <a:buChar char="•"/>
              <a:defRPr/>
            </a:pPr>
            <a:endParaRPr lang="fr-FR" u="sng" dirty="0"/>
          </a:p>
          <a:p>
            <a:pPr marL="0" indent="0">
              <a:buNone/>
              <a:defRPr/>
            </a:pPr>
            <a:r>
              <a:rPr lang="fr-FR" i="1" dirty="0"/>
              <a:t>Lors des sorties scolaires les élèves sont sous la surveillance et la responsabilité de l’enseignant. L’enseignant peut confier la surveillance des élèves à l’ATSEM ou à un autre accompagnateur si ceux-ci sont ,pour des questions d’organisation ou de sécurité, répartis dans différents groupes. </a:t>
            </a:r>
            <a:br>
              <a:rPr lang="fr-FR" i="1" dirty="0"/>
            </a:br>
            <a:r>
              <a:rPr lang="fr-FR" i="1" dirty="0"/>
              <a:t>Attention l’ATSEM doit être consciente de son devoir de surveillance des élèves et de sa responsabilité en la matière.</a:t>
            </a:r>
            <a:endParaRPr lang="fr-FR" dirty="0"/>
          </a:p>
          <a:p>
            <a:endParaRPr lang="fr-FR" dirty="0"/>
          </a:p>
        </p:txBody>
      </p:sp>
    </p:spTree>
    <p:extLst>
      <p:ext uri="{BB962C8B-B14F-4D97-AF65-F5344CB8AC3E}">
        <p14:creationId xmlns:p14="http://schemas.microsoft.com/office/powerpoint/2010/main" val="354195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3DE6CD-2973-4F9B-B422-6A9B0AF15386}"/>
              </a:ext>
            </a:extLst>
          </p:cNvPr>
          <p:cNvSpPr/>
          <p:nvPr/>
        </p:nvSpPr>
        <p:spPr>
          <a:xfrm>
            <a:off x="407368" y="260648"/>
            <a:ext cx="540060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t>ETUDE DE CAS</a:t>
            </a:r>
          </a:p>
        </p:txBody>
      </p:sp>
      <p:sp>
        <p:nvSpPr>
          <p:cNvPr id="4" name="Ellipse 3">
            <a:extLst>
              <a:ext uri="{FF2B5EF4-FFF2-40B4-BE49-F238E27FC236}">
                <a16:creationId xmlns:a16="http://schemas.microsoft.com/office/drawing/2014/main" id="{6B1BC9D7-62E9-4BCC-8BDD-F1A795CBA280}"/>
              </a:ext>
            </a:extLst>
          </p:cNvPr>
          <p:cNvSpPr/>
          <p:nvPr/>
        </p:nvSpPr>
        <p:spPr>
          <a:xfrm>
            <a:off x="3287688" y="2060848"/>
            <a:ext cx="540060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u="sng" dirty="0"/>
              <a:t>Cas n°3 : </a:t>
            </a:r>
            <a:r>
              <a:rPr lang="fr-FR" sz="2000" b="1" dirty="0"/>
              <a:t>Je suis enseignante en PS et, en début d’année scolaire, je souhaite avoir deux ATSEM le matin. Est-il possible d’y répondre favorablement? Pourquoi?</a:t>
            </a:r>
          </a:p>
        </p:txBody>
      </p:sp>
    </p:spTree>
    <p:extLst>
      <p:ext uri="{BB962C8B-B14F-4D97-AF65-F5344CB8AC3E}">
        <p14:creationId xmlns:p14="http://schemas.microsoft.com/office/powerpoint/2010/main" val="96770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3D6657-F718-42B4-A516-4AC64253F8DA}"/>
              </a:ext>
            </a:extLst>
          </p:cNvPr>
          <p:cNvSpPr>
            <a:spLocks noGrp="1"/>
          </p:cNvSpPr>
          <p:nvPr>
            <p:ph type="title"/>
          </p:nvPr>
        </p:nvSpPr>
        <p:spPr/>
        <p:txBody>
          <a:bodyPr/>
          <a:lstStyle/>
          <a:p>
            <a:r>
              <a:rPr lang="fr-FR" b="1" dirty="0"/>
              <a:t>Cas n°3 : ce que disent les textes</a:t>
            </a:r>
          </a:p>
        </p:txBody>
      </p:sp>
      <p:sp>
        <p:nvSpPr>
          <p:cNvPr id="3" name="Espace réservé du contenu 2">
            <a:extLst>
              <a:ext uri="{FF2B5EF4-FFF2-40B4-BE49-F238E27FC236}">
                <a16:creationId xmlns:a16="http://schemas.microsoft.com/office/drawing/2014/main" id="{D89C8E0F-FC09-4E74-85C9-C2570BAE1862}"/>
              </a:ext>
            </a:extLst>
          </p:cNvPr>
          <p:cNvSpPr>
            <a:spLocks noGrp="1"/>
          </p:cNvSpPr>
          <p:nvPr>
            <p:ph idx="1"/>
          </p:nvPr>
        </p:nvSpPr>
        <p:spPr>
          <a:xfrm>
            <a:off x="818712" y="2132856"/>
            <a:ext cx="10554574" cy="4536503"/>
          </a:xfrm>
        </p:spPr>
        <p:txBody>
          <a:bodyPr>
            <a:normAutofit fontScale="92500" lnSpcReduction="20000"/>
          </a:bodyPr>
          <a:lstStyle/>
          <a:p>
            <a:pPr>
              <a:defRPr/>
            </a:pPr>
            <a:r>
              <a:rPr lang="fr-FR" sz="2000" b="1" dirty="0"/>
              <a:t>Obligation des communes</a:t>
            </a:r>
            <a:endParaRPr lang="fr-FR" sz="2000" dirty="0"/>
          </a:p>
          <a:p>
            <a:pPr>
              <a:defRPr/>
            </a:pPr>
            <a:endParaRPr lang="fr-FR" sz="2000" dirty="0"/>
          </a:p>
          <a:p>
            <a:pPr marL="285750" indent="-285750">
              <a:buFont typeface="Arial"/>
              <a:buChar char="•"/>
              <a:defRPr/>
            </a:pPr>
            <a:r>
              <a:rPr lang="fr-FR" sz="2000" u="sng" dirty="0">
                <a:hlinkClick r:id="rId2" tooltip="https://www.legifrance.gouv.fr/codes/id/LEGIARTI000006349817/2013-06-25/">
                  <a:extLst>
                    <a:ext uri="{A12FA001-AC4F-418D-AE19-62706E023703}">
                      <ahyp:hlinkClr xmlns:ahyp="http://schemas.microsoft.com/office/drawing/2018/hyperlinkcolor" xmlns="" val="tx"/>
                    </a:ext>
                  </a:extLst>
                </a:hlinkClick>
              </a:rPr>
              <a:t>Articles R412-127 </a:t>
            </a:r>
            <a:r>
              <a:rPr lang="fr-FR" sz="2000" dirty="0"/>
              <a:t>« Toute classe maternelle doit bénéficier des services d'un agent communal occupant l'emploi d'agent spécialisé des écoles maternelles et des classes enfantines ».</a:t>
            </a:r>
            <a:br>
              <a:rPr lang="fr-FR" sz="2000" dirty="0"/>
            </a:br>
            <a:endParaRPr lang="fr-FR" sz="2000" dirty="0"/>
          </a:p>
          <a:p>
            <a:pPr marL="285750" indent="-285750">
              <a:buFont typeface="Arial"/>
              <a:buChar char="•"/>
              <a:defRPr/>
            </a:pPr>
            <a:r>
              <a:rPr lang="fr-FR" sz="2000" dirty="0"/>
              <a:t>L’ATSEM est nommé par le Maire ou son représentant après avis du directeur.</a:t>
            </a:r>
            <a:br>
              <a:rPr lang="fr-FR" sz="2000" dirty="0"/>
            </a:br>
            <a:endParaRPr lang="fr-FR" sz="2000" dirty="0"/>
          </a:p>
          <a:p>
            <a:pPr marL="285750" indent="-285750">
              <a:buFont typeface="Arial"/>
              <a:buChar char="•"/>
              <a:defRPr/>
            </a:pPr>
            <a:r>
              <a:rPr lang="fr-FR" sz="2000" dirty="0">
                <a:ea typeface="Arial"/>
                <a:cs typeface="Arial"/>
              </a:rPr>
              <a:t>L’ATSEM est soumis à une double autorité :</a:t>
            </a:r>
            <a:br>
              <a:rPr lang="fr-FR" sz="2000" dirty="0">
                <a:ea typeface="Arial"/>
                <a:cs typeface="Arial"/>
              </a:rPr>
            </a:br>
            <a:r>
              <a:rPr lang="fr-FR" sz="2000" dirty="0">
                <a:ea typeface="Arial"/>
                <a:cs typeface="Arial"/>
              </a:rPr>
              <a:t>     - l'ATSEM est mis à la disposition de l'école maternelle par le Maire (employeur) ;      </a:t>
            </a:r>
            <a:br>
              <a:rPr lang="fr-FR" sz="2000" dirty="0">
                <a:ea typeface="Arial"/>
                <a:cs typeface="Arial"/>
              </a:rPr>
            </a:br>
            <a:r>
              <a:rPr lang="fr-FR" sz="2000" dirty="0">
                <a:ea typeface="Arial"/>
                <a:cs typeface="Arial"/>
              </a:rPr>
              <a:t>     - l’ ATSEM est placé sous  l'autorité du Directeur (responsable  de la fonction) </a:t>
            </a:r>
            <a:br>
              <a:rPr lang="fr-FR" sz="2000" dirty="0">
                <a:ea typeface="Arial"/>
                <a:cs typeface="Arial"/>
              </a:rPr>
            </a:br>
            <a:r>
              <a:rPr lang="fr-FR" sz="2000" dirty="0">
                <a:ea typeface="Arial"/>
                <a:cs typeface="Arial"/>
              </a:rPr>
              <a:t>       pendant  le temps scolaire </a:t>
            </a:r>
            <a:r>
              <a:rPr lang="fr-FR" sz="2000" u="sng" dirty="0">
                <a:hlinkClick r:id="rId3" tooltip="https://www.education.gouv.fr/bo/14/Special7/MENE1428315C.htm">
                  <a:extLst>
                    <a:ext uri="{A12FA001-AC4F-418D-AE19-62706E023703}">
                      <ahyp:hlinkClr xmlns:ahyp="http://schemas.microsoft.com/office/drawing/2018/hyperlinkcolor" xmlns="" val="tx"/>
                    </a:ext>
                  </a:extLst>
                </a:hlinkClick>
              </a:rPr>
              <a:t>(</a:t>
            </a:r>
            <a:r>
              <a:rPr lang="fr-FR" sz="2000" i="1" u="sng" dirty="0">
                <a:hlinkClick r:id="rId3" tooltip="https://www.education.gouv.fr/bo/14/Special7/MENE1428315C.htm">
                  <a:extLst>
                    <a:ext uri="{A12FA001-AC4F-418D-AE19-62706E023703}">
                      <ahyp:hlinkClr xmlns:ahyp="http://schemas.microsoft.com/office/drawing/2018/hyperlinkcolor" xmlns="" val="tx"/>
                    </a:ext>
                  </a:extLst>
                </a:hlinkClick>
              </a:rPr>
              <a:t>Circulaire n°2014-163 du 01/12/2014. BO Spécial N°7 du 11 </a:t>
            </a:r>
            <a:r>
              <a:rPr lang="fr-FR" sz="2000" i="1" dirty="0">
                <a:hlinkClick r:id="rId3" tooltip="https://www.education.gouv.fr/bo/14/Special7/MENE1428315C.htm">
                  <a:extLst>
                    <a:ext uri="{A12FA001-AC4F-418D-AE19-62706E023703}">
                      <ahyp:hlinkClr xmlns:ahyp="http://schemas.microsoft.com/office/drawing/2018/hyperlinkcolor" xmlns="" val="tx"/>
                    </a:ext>
                  </a:extLst>
                </a:hlinkClick>
              </a:rPr>
              <a:t/>
            </a:r>
            <a:br>
              <a:rPr lang="fr-FR" sz="2000" i="1" dirty="0">
                <a:hlinkClick r:id="rId3" tooltip="https://www.education.gouv.fr/bo/14/Special7/MENE1428315C.htm">
                  <a:extLst>
                    <a:ext uri="{A12FA001-AC4F-418D-AE19-62706E023703}">
                      <ahyp:hlinkClr xmlns:ahyp="http://schemas.microsoft.com/office/drawing/2018/hyperlinkcolor" xmlns="" val="tx"/>
                    </a:ext>
                  </a:extLst>
                </a:hlinkClick>
              </a:rPr>
            </a:br>
            <a:r>
              <a:rPr lang="fr-FR" sz="2000" i="1" u="sng" dirty="0">
                <a:hlinkClick r:id="rId3" tooltip="https://www.education.gouv.fr/bo/14/Special7/MENE1428315C.htm">
                  <a:extLst>
                    <a:ext uri="{A12FA001-AC4F-418D-AE19-62706E023703}">
                      <ahyp:hlinkClr xmlns:ahyp="http://schemas.microsoft.com/office/drawing/2018/hyperlinkcolor" xmlns="" val="tx"/>
                    </a:ext>
                  </a:extLst>
                </a:hlinkClick>
              </a:rPr>
              <a:t>décembre 2014 -</a:t>
            </a:r>
            <a:r>
              <a:rPr lang="fr-FR" sz="2000" u="sng" dirty="0">
                <a:ea typeface="Arial"/>
                <a:cs typeface="Arial"/>
                <a:hlinkClick r:id="rId3" tooltip="https://www.education.gouv.fr/bo/14/Special7/MENE1428315C.htm">
                  <a:extLst>
                    <a:ext uri="{A12FA001-AC4F-418D-AE19-62706E023703}">
                      <ahyp:hlinkClr xmlns:ahyp="http://schemas.microsoft.com/office/drawing/2018/hyperlinkcolor" xmlns="" val="tx"/>
                    </a:ext>
                  </a:extLst>
                </a:hlinkClick>
              </a:rPr>
              <a:t> </a:t>
            </a:r>
            <a:r>
              <a:rPr lang="fr-FR" sz="2000" i="1" u="sng" dirty="0">
                <a:hlinkClick r:id="rId3" tooltip="https://www.education.gouv.fr/bo/14/Special7/MENE1428315C.htm">
                  <a:extLst>
                    <a:ext uri="{A12FA001-AC4F-418D-AE19-62706E023703}">
                      <ahyp:hlinkClr xmlns:ahyp="http://schemas.microsoft.com/office/drawing/2018/hyperlinkcolor" xmlns="" val="tx"/>
                    </a:ext>
                  </a:extLst>
                </a:hlinkClick>
              </a:rPr>
              <a:t>Référentiel métier des directeurs d’écoles</a:t>
            </a:r>
            <a:r>
              <a:rPr lang="fr-FR" sz="2000" u="sng" dirty="0">
                <a:hlinkClick r:id="rId3" tooltip="https://www.education.gouv.fr/bo/14/Special7/MENE1428315C.htm">
                  <a:extLst>
                    <a:ext uri="{A12FA001-AC4F-418D-AE19-62706E023703}">
                      <ahyp:hlinkClr xmlns:ahyp="http://schemas.microsoft.com/office/drawing/2018/hyperlinkcolor" xmlns="" val="tx"/>
                    </a:ext>
                  </a:extLst>
                </a:hlinkClick>
              </a:rPr>
              <a:t>)</a:t>
            </a:r>
            <a:r>
              <a:rPr lang="fr-FR" sz="2000" dirty="0"/>
              <a:t>.</a:t>
            </a:r>
            <a:br>
              <a:rPr lang="fr-FR" sz="2000" dirty="0"/>
            </a:br>
            <a:r>
              <a:rPr lang="fr-FR" sz="2000" dirty="0"/>
              <a:t/>
            </a:r>
            <a:br>
              <a:rPr lang="fr-FR" sz="2000" dirty="0"/>
            </a:br>
            <a:r>
              <a:rPr lang="fr-FR" sz="2000" i="1" dirty="0"/>
              <a:t>Dans le cadre de cette direction partagée, un équilibre devra être  </a:t>
            </a:r>
            <a:r>
              <a:rPr lang="fr-FR" sz="1800" i="1" dirty="0"/>
              <a:t>recherché entre l'autorité du directeur d'école et l’autorité du représentant de la commune</a:t>
            </a:r>
            <a:endParaRPr lang="fr-FR" dirty="0"/>
          </a:p>
        </p:txBody>
      </p:sp>
    </p:spTree>
    <p:extLst>
      <p:ext uri="{BB962C8B-B14F-4D97-AF65-F5344CB8AC3E}">
        <p14:creationId xmlns:p14="http://schemas.microsoft.com/office/powerpoint/2010/main" val="3600221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E327F2-830C-415D-860A-43B60FBAD44E}"/>
              </a:ext>
            </a:extLst>
          </p:cNvPr>
          <p:cNvSpPr>
            <a:spLocks noGrp="1"/>
          </p:cNvSpPr>
          <p:nvPr>
            <p:ph type="title"/>
          </p:nvPr>
        </p:nvSpPr>
        <p:spPr/>
        <p:txBody>
          <a:bodyPr/>
          <a:lstStyle/>
          <a:p>
            <a:r>
              <a:rPr lang="fr-FR" sz="4400" b="1" dirty="0"/>
              <a:t>Cas n°3 : ce que disent les textes</a:t>
            </a:r>
            <a:endParaRPr lang="fr-FR" dirty="0"/>
          </a:p>
        </p:txBody>
      </p:sp>
      <p:sp>
        <p:nvSpPr>
          <p:cNvPr id="3" name="Espace réservé du contenu 2">
            <a:extLst>
              <a:ext uri="{FF2B5EF4-FFF2-40B4-BE49-F238E27FC236}">
                <a16:creationId xmlns:a16="http://schemas.microsoft.com/office/drawing/2014/main" id="{3281A932-E57D-4130-8F58-708B36179149}"/>
              </a:ext>
            </a:extLst>
          </p:cNvPr>
          <p:cNvSpPr>
            <a:spLocks noGrp="1"/>
          </p:cNvSpPr>
          <p:nvPr>
            <p:ph idx="1"/>
          </p:nvPr>
        </p:nvSpPr>
        <p:spPr>
          <a:xfrm>
            <a:off x="818712" y="2222287"/>
            <a:ext cx="10554574" cy="4375065"/>
          </a:xfrm>
        </p:spPr>
        <p:txBody>
          <a:bodyPr>
            <a:normAutofit fontScale="92500" lnSpcReduction="20000"/>
          </a:bodyPr>
          <a:lstStyle/>
          <a:p>
            <a:pPr>
              <a:defRPr/>
            </a:pPr>
            <a:r>
              <a:rPr lang="fr-FR" b="1" dirty="0"/>
              <a:t>Affectation </a:t>
            </a:r>
            <a:endParaRPr lang="fr-FR" dirty="0"/>
          </a:p>
          <a:p>
            <a:pPr marL="285750" indent="-285750">
              <a:buFont typeface="Arial"/>
              <a:buChar char="•"/>
              <a:defRPr/>
            </a:pPr>
            <a:r>
              <a:rPr lang="fr-FR" dirty="0"/>
              <a:t>Le nombre de poste d’ATSEM affecté à chaque école est fixé par les élus</a:t>
            </a:r>
            <a:r>
              <a:rPr lang="fr-FR" u="sng" dirty="0">
                <a:hlinkClick r:id="rId3" tooltip="https://www.legifrance.gouv.fr/codes/id/LEGIARTI000006349817/2010-04-06/">
                  <a:extLst>
                    <a:ext uri="{A12FA001-AC4F-418D-AE19-62706E023703}">
                      <ahyp:hlinkClr xmlns:ahyp="http://schemas.microsoft.com/office/drawing/2018/hyperlinkcolor" xmlns="" val="tx"/>
                    </a:ext>
                  </a:extLst>
                </a:hlinkClick>
              </a:rPr>
              <a:t>(Article R412-127)</a:t>
            </a:r>
            <a:r>
              <a:rPr lang="fr-FR" dirty="0"/>
              <a:t>.</a:t>
            </a:r>
            <a:br>
              <a:rPr lang="fr-FR" dirty="0"/>
            </a:br>
            <a:endParaRPr lang="fr-FR" dirty="0"/>
          </a:p>
          <a:p>
            <a:pPr marL="285750" indent="-285750">
              <a:buFont typeface="Arial"/>
              <a:buChar char="•"/>
              <a:defRPr/>
            </a:pPr>
            <a:r>
              <a:rPr lang="fr-FR" dirty="0"/>
              <a:t>Les ATSEM ne sont pas affectés à une classe, ni à un enseignant mais à une école maternelle et peuvent intervenir dans une ou plusieurs classes, selon une modulation horaire liée aux niveaux de classes, aux besoins, aux périodes et à l'organisation interne de l'école. </a:t>
            </a:r>
            <a:br>
              <a:rPr lang="fr-FR" dirty="0"/>
            </a:br>
            <a:r>
              <a:rPr lang="fr-FR" dirty="0"/>
              <a:t>La répartition du temps de travail des ATSEM entre les classes ainsi que l’organisation de leur poste de travail relève de la compétence du directeur de l'école </a:t>
            </a:r>
            <a:r>
              <a:rPr lang="fr-FR" u="sng" dirty="0">
                <a:hlinkClick r:id="rId4" tooltip="https://www.education.gouv.fr/bo/14/Special7/MENE1428315C.htm">
                  <a:extLst>
                    <a:ext uri="{A12FA001-AC4F-418D-AE19-62706E023703}">
                      <ahyp:hlinkClr xmlns:ahyp="http://schemas.microsoft.com/office/drawing/2018/hyperlinkcolor" xmlns="" val="tx"/>
                    </a:ext>
                  </a:extLst>
                </a:hlinkClick>
              </a:rPr>
              <a:t>(circulaire n°2014-163 BO n° 7 du 11/12/2014– Référentiel métier des directeurs d’école)s</a:t>
            </a:r>
            <a:r>
              <a:rPr lang="fr-FR" dirty="0"/>
              <a:t>.</a:t>
            </a:r>
            <a:br>
              <a:rPr lang="fr-FR" dirty="0"/>
            </a:br>
            <a:endParaRPr lang="fr-FR" dirty="0"/>
          </a:p>
          <a:p>
            <a:pPr marL="0" indent="0">
              <a:buNone/>
              <a:defRPr/>
            </a:pPr>
            <a:r>
              <a:rPr lang="fr-FR" i="1" dirty="0"/>
              <a:t>La stabilité des ATSEM est un critère à ne pas négliger car elle confère un cadre affectif sécurisant pour les élèves notamment pour les plus petits ainsi que pour les élèves les plus fragiles.</a:t>
            </a:r>
          </a:p>
          <a:p>
            <a:endParaRPr lang="fr-FR" dirty="0"/>
          </a:p>
        </p:txBody>
      </p:sp>
    </p:spTree>
    <p:extLst>
      <p:ext uri="{BB962C8B-B14F-4D97-AF65-F5344CB8AC3E}">
        <p14:creationId xmlns:p14="http://schemas.microsoft.com/office/powerpoint/2010/main" val="771825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145E4-CB37-4A38-B671-270BCFC9A798}"/>
              </a:ext>
            </a:extLst>
          </p:cNvPr>
          <p:cNvSpPr>
            <a:spLocks noGrp="1"/>
          </p:cNvSpPr>
          <p:nvPr>
            <p:ph type="title"/>
          </p:nvPr>
        </p:nvSpPr>
        <p:spPr/>
        <p:txBody>
          <a:bodyPr/>
          <a:lstStyle/>
          <a:p>
            <a:r>
              <a:rPr lang="fr-FR" sz="4400" b="1" dirty="0"/>
              <a:t> </a:t>
            </a:r>
            <a:r>
              <a:rPr lang="fr-FR" b="1" dirty="0"/>
              <a:t>Cas n°3 : ce que disent les chercheurs</a:t>
            </a:r>
            <a:endParaRPr lang="fr-FR" dirty="0"/>
          </a:p>
        </p:txBody>
      </p:sp>
      <p:sp>
        <p:nvSpPr>
          <p:cNvPr id="3" name="Espace réservé du contenu 2">
            <a:extLst>
              <a:ext uri="{FF2B5EF4-FFF2-40B4-BE49-F238E27FC236}">
                <a16:creationId xmlns:a16="http://schemas.microsoft.com/office/drawing/2014/main" id="{B7F74A80-5A3E-418F-96B6-FB8C92F5C388}"/>
              </a:ext>
            </a:extLst>
          </p:cNvPr>
          <p:cNvSpPr>
            <a:spLocks noGrp="1"/>
          </p:cNvSpPr>
          <p:nvPr>
            <p:ph idx="1"/>
          </p:nvPr>
        </p:nvSpPr>
        <p:spPr/>
        <p:txBody>
          <a:bodyPr>
            <a:normAutofit fontScale="77500" lnSpcReduction="20000"/>
          </a:bodyPr>
          <a:lstStyle/>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fr-FR" sz="3200" b="1" i="0" u="none" strike="noStrike" kern="1200" cap="none" spc="0" normalizeH="0" baseline="0" noProof="0" dirty="0">
                <a:ln>
                  <a:noFill/>
                </a:ln>
                <a:solidFill>
                  <a:prstClr val="black"/>
                </a:solidFill>
                <a:effectLst/>
                <a:uLnTx/>
                <a:uFillTx/>
                <a:latin typeface="Century Gothic" panose="020B0502020202020204"/>
                <a:ea typeface="+mj-ea"/>
                <a:cs typeface="+mj-cs"/>
              </a:rPr>
              <a:t> </a:t>
            </a:r>
            <a:r>
              <a:rPr kumimoji="0" lang="fr-FR" sz="3200" b="1" i="0" u="none" strike="noStrike" kern="1200" cap="none" spc="0" normalizeH="0" baseline="0" noProof="0" dirty="0">
                <a:ln>
                  <a:noFill/>
                </a:ln>
                <a:solidFill>
                  <a:prstClr val="black"/>
                </a:solidFill>
                <a:effectLst/>
                <a:uLnTx/>
                <a:uFillTx/>
                <a:latin typeface="Century Gothic" panose="020B0502020202020204"/>
                <a:ea typeface="+mj-ea"/>
                <a:cs typeface="+mj-cs"/>
                <a:hlinkClick r:id="rId3" action="ppaction://hlinkfile"/>
              </a:rPr>
              <a:t>Extrait Conférence Thierry VASSE </a:t>
            </a:r>
            <a:r>
              <a:rPr kumimoji="0" lang="fr-FR" sz="3200" b="1" i="0" u="none" strike="noStrike" kern="1200" cap="none" spc="0" normalizeH="0" baseline="0" noProof="0" dirty="0">
                <a:ln>
                  <a:noFill/>
                </a:ln>
                <a:solidFill>
                  <a:prstClr val="black"/>
                </a:solidFill>
                <a:effectLst/>
                <a:uLnTx/>
                <a:uFillTx/>
                <a:latin typeface="Century Gothic" panose="020B0502020202020204"/>
                <a:ea typeface="+mj-ea"/>
                <a:cs typeface="+mj-cs"/>
              </a:rPr>
              <a:t/>
            </a:r>
            <a:br>
              <a:rPr kumimoji="0" lang="fr-FR" sz="3200" b="1" i="0" u="none" strike="noStrike" kern="1200" cap="none" spc="0" normalizeH="0" baseline="0" noProof="0" dirty="0">
                <a:ln>
                  <a:noFill/>
                </a:ln>
                <a:solidFill>
                  <a:prstClr val="black"/>
                </a:solidFill>
                <a:effectLst/>
                <a:uLnTx/>
                <a:uFillTx/>
                <a:latin typeface="Century Gothic" panose="020B0502020202020204"/>
                <a:ea typeface="+mj-ea"/>
                <a:cs typeface="+mj-cs"/>
              </a:rPr>
            </a:br>
            <a:r>
              <a:rPr kumimoji="0" lang="fr-FR" sz="3200" b="1" i="0" u="none" strike="noStrike" kern="1200" cap="none" spc="0" normalizeH="0" baseline="0" noProof="0" dirty="0">
                <a:ln>
                  <a:noFill/>
                </a:ln>
                <a:solidFill>
                  <a:prstClr val="white"/>
                </a:solidFill>
                <a:effectLst/>
                <a:uLnTx/>
                <a:uFillTx/>
                <a:latin typeface="Century Gothic" panose="020B0502020202020204"/>
                <a:ea typeface="+mj-ea"/>
                <a:cs typeface="+mj-cs"/>
              </a:rPr>
              <a:t> </a:t>
            </a:r>
            <a:r>
              <a:rPr kumimoji="0" lang="fr-FR" sz="3200" b="0" i="0" u="none" strike="noStrike" kern="1200" cap="none" spc="0" normalizeH="0" baseline="0" noProof="0" dirty="0">
                <a:ln>
                  <a:noFill/>
                </a:ln>
                <a:solidFill>
                  <a:prstClr val="white"/>
                </a:solidFill>
                <a:effectLst/>
                <a:uLnTx/>
                <a:uFillTx/>
                <a:latin typeface="Century Gothic" panose="020B0502020202020204"/>
                <a:ea typeface="+mj-ea"/>
                <a:cs typeface="+mj-cs"/>
              </a:rPr>
              <a:t>(33’30 / 36’30</a:t>
            </a:r>
            <a:r>
              <a:rPr kumimoji="0" lang="fr-FR" sz="32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a:p>
            <a:pPr lvl="0">
              <a:buClr>
                <a:srgbClr val="ACD433"/>
              </a:buClr>
              <a:defRPr/>
            </a:pPr>
            <a:r>
              <a:rPr lang="fr-FR" sz="3200" dirty="0">
                <a:solidFill>
                  <a:prstClr val="white"/>
                </a:solidFill>
                <a:hlinkClick r:id="rId4"/>
              </a:rPr>
              <a:t>https://</a:t>
            </a:r>
            <a:r>
              <a:rPr lang="fr-FR" sz="3200" dirty="0" smtClean="0">
                <a:solidFill>
                  <a:prstClr val="white"/>
                </a:solidFill>
                <a:hlinkClick r:id="rId4"/>
              </a:rPr>
              <a:t>tube-maternelle.apps.education.fr/w/674403f0-ad6e-433a-85c9-90d919ec64c4</a:t>
            </a:r>
            <a:r>
              <a:rPr lang="fr-FR" sz="3200" dirty="0" smtClean="0">
                <a:solidFill>
                  <a:prstClr val="white"/>
                </a:solidFill>
              </a:rPr>
              <a:t> </a:t>
            </a:r>
            <a:endParaRPr kumimoji="0" lang="fr-FR" sz="3200" b="0" i="0" u="none" strike="noStrike" kern="1200" cap="none" spc="0" normalizeH="0" baseline="0" noProof="0" dirty="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endParaRPr kumimoji="0" lang="fr-FR" sz="3200" b="0" i="0" u="none" strike="noStrike" kern="1200" cap="none" spc="0" normalizeH="0" baseline="0" noProof="0" dirty="0">
              <a:ln>
                <a:noFill/>
              </a:ln>
              <a:solidFill>
                <a:prstClr val="black"/>
              </a:solidFill>
              <a:effectLst/>
              <a:uLnTx/>
              <a:uFillTx/>
              <a:latin typeface="Century Gothic" panose="020B0502020202020204"/>
              <a:ea typeface="+mj-ea"/>
              <a:cs typeface="+mj-cs"/>
            </a:endParaRPr>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fr-FR" sz="3200" b="1" i="0" u="none" strike="noStrike" kern="1200" cap="none" spc="0" normalizeH="0" baseline="0" noProof="0" dirty="0">
                <a:ln>
                  <a:noFill/>
                </a:ln>
                <a:solidFill>
                  <a:prstClr val="black"/>
                </a:solidFill>
                <a:effectLst/>
                <a:uLnTx/>
                <a:uFillTx/>
                <a:latin typeface="Century Gothic" panose="020B0502020202020204"/>
                <a:ea typeface="+mj-ea"/>
                <a:cs typeface="+mj-cs"/>
              </a:rPr>
              <a:t> </a:t>
            </a:r>
            <a:r>
              <a:rPr kumimoji="0" lang="fr-FR" sz="3200" b="1" i="0" u="none" strike="noStrike" kern="1200" cap="none" spc="0" normalizeH="0" baseline="0" noProof="0" dirty="0">
                <a:ln>
                  <a:noFill/>
                </a:ln>
                <a:solidFill>
                  <a:prstClr val="black"/>
                </a:solidFill>
                <a:effectLst/>
                <a:uLnTx/>
                <a:uFillTx/>
                <a:latin typeface="Century Gothic" panose="020B0502020202020204"/>
                <a:ea typeface="+mj-ea"/>
                <a:cs typeface="+mj-cs"/>
                <a:hlinkClick r:id="rId5"/>
              </a:rPr>
              <a:t>Extrait Conférence Viviane BOUYSSE </a:t>
            </a:r>
            <a:endParaRPr kumimoji="0" lang="fr-FR" sz="3200" b="0" i="0" u="none" strike="noStrike" kern="1200" cap="none" spc="0" normalizeH="0" baseline="0" noProof="0" dirty="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fr-FR" sz="3200" b="0" i="0" u="none" strike="noStrike" kern="1200" cap="none" spc="0" normalizeH="0" baseline="0" noProof="0" dirty="0">
                <a:ln>
                  <a:noFill/>
                </a:ln>
                <a:solidFill>
                  <a:prstClr val="black"/>
                </a:solidFill>
                <a:effectLst/>
                <a:uLnTx/>
                <a:uFillTx/>
                <a:latin typeface="Century Gothic" panose="020B0502020202020204"/>
                <a:ea typeface="+mj-ea"/>
                <a:cs typeface="+mj-cs"/>
              </a:rPr>
              <a:t>	</a:t>
            </a:r>
            <a:r>
              <a:rPr kumimoji="0" lang="fr-FR" sz="3200" b="0" i="0" u="none" strike="noStrike" kern="1200" cap="none" spc="0" normalizeH="0" baseline="0" noProof="0" dirty="0">
                <a:ln>
                  <a:noFill/>
                </a:ln>
                <a:solidFill>
                  <a:prstClr val="white"/>
                </a:solidFill>
                <a:effectLst/>
                <a:uLnTx/>
                <a:uFillTx/>
                <a:latin typeface="Century Gothic" panose="020B0502020202020204"/>
                <a:ea typeface="+mj-ea"/>
                <a:cs typeface="+mj-cs"/>
              </a:rPr>
              <a:t>(12’20 à 15’36 </a:t>
            </a:r>
            <a:r>
              <a:rPr kumimoji="0" lang="fr-FR" sz="32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endParaRPr lang="fr-FR" dirty="0" smtClean="0"/>
          </a:p>
          <a:p>
            <a:r>
              <a:rPr lang="fr-FR" sz="2900" dirty="0">
                <a:hlinkClick r:id="rId6"/>
              </a:rPr>
              <a:t>https://</a:t>
            </a:r>
            <a:r>
              <a:rPr lang="fr-FR" sz="2900" dirty="0" smtClean="0">
                <a:hlinkClick r:id="rId6"/>
              </a:rPr>
              <a:t>www.reseau-canope.fr/notice/reussir-ensemble-en-maternelle-la-relation-enseignants-atsem</a:t>
            </a:r>
            <a:r>
              <a:rPr lang="fr-FR" sz="2900" dirty="0" smtClean="0"/>
              <a:t> </a:t>
            </a:r>
            <a:endParaRPr lang="fr-FR" sz="2900" dirty="0"/>
          </a:p>
        </p:txBody>
      </p:sp>
    </p:spTree>
    <p:extLst>
      <p:ext uri="{BB962C8B-B14F-4D97-AF65-F5344CB8AC3E}">
        <p14:creationId xmlns:p14="http://schemas.microsoft.com/office/powerpoint/2010/main" val="3309580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145E4-CB37-4A38-B671-270BCFC9A798}"/>
              </a:ext>
            </a:extLst>
          </p:cNvPr>
          <p:cNvSpPr>
            <a:spLocks noGrp="1"/>
          </p:cNvSpPr>
          <p:nvPr>
            <p:ph type="title"/>
          </p:nvPr>
        </p:nvSpPr>
        <p:spPr/>
        <p:txBody>
          <a:bodyPr/>
          <a:lstStyle/>
          <a:p>
            <a:r>
              <a:rPr lang="fr-FR" sz="4400" b="1" dirty="0"/>
              <a:t> </a:t>
            </a:r>
            <a:r>
              <a:rPr lang="fr-FR" b="1" dirty="0"/>
              <a:t>Cas n°3 : ce que disent les chercheurs</a:t>
            </a:r>
            <a:endParaRPr lang="fr-FR" dirty="0"/>
          </a:p>
        </p:txBody>
      </p:sp>
      <p:sp>
        <p:nvSpPr>
          <p:cNvPr id="3" name="Espace réservé du contenu 2">
            <a:extLst>
              <a:ext uri="{FF2B5EF4-FFF2-40B4-BE49-F238E27FC236}">
                <a16:creationId xmlns:a16="http://schemas.microsoft.com/office/drawing/2014/main" id="{B7F74A80-5A3E-418F-96B6-FB8C92F5C388}"/>
              </a:ext>
            </a:extLst>
          </p:cNvPr>
          <p:cNvSpPr>
            <a:spLocks noGrp="1"/>
          </p:cNvSpPr>
          <p:nvPr>
            <p:ph idx="1"/>
          </p:nvPr>
        </p:nvSpPr>
        <p:spPr/>
        <p:txBody>
          <a:bodyPr>
            <a:normAutofit fontScale="77500" lnSpcReduction="20000"/>
          </a:bodyPr>
          <a:lstStyle/>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fr-FR" sz="3200" b="1" i="0" u="none" strike="noStrike" kern="1200" cap="none" spc="0" normalizeH="0" baseline="0" noProof="0" dirty="0">
                <a:ln>
                  <a:noFill/>
                </a:ln>
                <a:solidFill>
                  <a:prstClr val="black"/>
                </a:solidFill>
                <a:effectLst/>
                <a:uLnTx/>
                <a:uFillTx/>
                <a:latin typeface="Century Gothic" panose="020B0502020202020204"/>
                <a:ea typeface="+mj-ea"/>
                <a:cs typeface="+mj-cs"/>
              </a:rPr>
              <a:t> </a:t>
            </a:r>
            <a:r>
              <a:rPr kumimoji="0" lang="fr-FR" sz="3200" b="1" i="0" u="none" strike="noStrike" kern="1200" cap="none" spc="0" normalizeH="0" baseline="0" noProof="0" dirty="0">
                <a:ln>
                  <a:noFill/>
                </a:ln>
                <a:solidFill>
                  <a:prstClr val="black"/>
                </a:solidFill>
                <a:effectLst/>
                <a:uLnTx/>
                <a:uFillTx/>
                <a:latin typeface="Century Gothic" panose="020B0502020202020204"/>
                <a:ea typeface="+mj-ea"/>
                <a:cs typeface="+mj-cs"/>
                <a:hlinkClick r:id="rId3" action="ppaction://hlinkfile"/>
              </a:rPr>
              <a:t>Extrait Conférence Thierry VASSE </a:t>
            </a:r>
            <a:r>
              <a:rPr kumimoji="0" lang="fr-FR" sz="3200" b="1" i="0" u="none" strike="noStrike" kern="1200" cap="none" spc="0" normalizeH="0" baseline="0" noProof="0" dirty="0">
                <a:ln>
                  <a:noFill/>
                </a:ln>
                <a:solidFill>
                  <a:prstClr val="black"/>
                </a:solidFill>
                <a:effectLst/>
                <a:uLnTx/>
                <a:uFillTx/>
                <a:latin typeface="Century Gothic" panose="020B0502020202020204"/>
                <a:ea typeface="+mj-ea"/>
                <a:cs typeface="+mj-cs"/>
              </a:rPr>
              <a:t/>
            </a:r>
            <a:br>
              <a:rPr kumimoji="0" lang="fr-FR" sz="3200" b="1" i="0" u="none" strike="noStrike" kern="1200" cap="none" spc="0" normalizeH="0" baseline="0" noProof="0" dirty="0">
                <a:ln>
                  <a:noFill/>
                </a:ln>
                <a:solidFill>
                  <a:prstClr val="black"/>
                </a:solidFill>
                <a:effectLst/>
                <a:uLnTx/>
                <a:uFillTx/>
                <a:latin typeface="Century Gothic" panose="020B0502020202020204"/>
                <a:ea typeface="+mj-ea"/>
                <a:cs typeface="+mj-cs"/>
              </a:rPr>
            </a:br>
            <a:r>
              <a:rPr kumimoji="0" lang="fr-FR" sz="3200" b="1" i="0" u="none" strike="noStrike" kern="1200" cap="none" spc="0" normalizeH="0" baseline="0" noProof="0" dirty="0">
                <a:ln>
                  <a:noFill/>
                </a:ln>
                <a:solidFill>
                  <a:prstClr val="white"/>
                </a:solidFill>
                <a:effectLst/>
                <a:uLnTx/>
                <a:uFillTx/>
                <a:latin typeface="Century Gothic" panose="020B0502020202020204"/>
                <a:ea typeface="+mj-ea"/>
                <a:cs typeface="+mj-cs"/>
              </a:rPr>
              <a:t> </a:t>
            </a:r>
            <a:r>
              <a:rPr kumimoji="0" lang="fr-FR" sz="3200" b="0" i="0" u="none" strike="noStrike" kern="1200" cap="none" spc="0" normalizeH="0" baseline="0" noProof="0" dirty="0">
                <a:ln>
                  <a:noFill/>
                </a:ln>
                <a:solidFill>
                  <a:prstClr val="white"/>
                </a:solidFill>
                <a:effectLst/>
                <a:uLnTx/>
                <a:uFillTx/>
                <a:latin typeface="Century Gothic" panose="020B0502020202020204"/>
                <a:ea typeface="+mj-ea"/>
                <a:cs typeface="+mj-cs"/>
              </a:rPr>
              <a:t>(33’30 / 36’30</a:t>
            </a:r>
            <a:r>
              <a:rPr kumimoji="0" lang="fr-FR" sz="32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p>
          <a:p>
            <a:pPr lvl="0">
              <a:buClr>
                <a:srgbClr val="ACD433"/>
              </a:buClr>
              <a:defRPr/>
            </a:pPr>
            <a:r>
              <a:rPr lang="fr-FR" sz="3200" dirty="0">
                <a:solidFill>
                  <a:prstClr val="white"/>
                </a:solidFill>
                <a:hlinkClick r:id="rId4"/>
              </a:rPr>
              <a:t>https://</a:t>
            </a:r>
            <a:r>
              <a:rPr lang="fr-FR" sz="3200" dirty="0" smtClean="0">
                <a:solidFill>
                  <a:prstClr val="white"/>
                </a:solidFill>
                <a:hlinkClick r:id="rId4"/>
              </a:rPr>
              <a:t>tube-maternelle.apps.education.fr/w/674403f0-ad6e-433a-85c9-90d919ec64c4</a:t>
            </a:r>
            <a:r>
              <a:rPr lang="fr-FR" sz="3200" dirty="0" smtClean="0">
                <a:solidFill>
                  <a:prstClr val="white"/>
                </a:solidFill>
              </a:rPr>
              <a:t> </a:t>
            </a:r>
            <a:endParaRPr kumimoji="0" lang="fr-FR" sz="3200" b="0" i="0" u="none" strike="noStrike" kern="1200" cap="none" spc="0" normalizeH="0" baseline="0" noProof="0" dirty="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endParaRPr kumimoji="0" lang="fr-FR" sz="3200" b="0" i="0" u="none" strike="noStrike" kern="1200" cap="none" spc="0" normalizeH="0" baseline="0" noProof="0" dirty="0">
              <a:ln>
                <a:noFill/>
              </a:ln>
              <a:solidFill>
                <a:prstClr val="black"/>
              </a:solidFill>
              <a:effectLst/>
              <a:uLnTx/>
              <a:uFillTx/>
              <a:latin typeface="Century Gothic" panose="020B0502020202020204"/>
              <a:ea typeface="+mj-ea"/>
              <a:cs typeface="+mj-cs"/>
            </a:endParaRPr>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fr-FR" sz="3200" b="1" i="0" u="none" strike="noStrike" kern="1200" cap="none" spc="0" normalizeH="0" baseline="0" noProof="0" dirty="0">
                <a:ln>
                  <a:noFill/>
                </a:ln>
                <a:solidFill>
                  <a:prstClr val="black"/>
                </a:solidFill>
                <a:effectLst/>
                <a:uLnTx/>
                <a:uFillTx/>
                <a:latin typeface="Century Gothic" panose="020B0502020202020204"/>
                <a:ea typeface="+mj-ea"/>
                <a:cs typeface="+mj-cs"/>
              </a:rPr>
              <a:t> </a:t>
            </a:r>
            <a:r>
              <a:rPr kumimoji="0" lang="fr-FR" sz="3200" b="1" i="0" u="none" strike="noStrike" kern="1200" cap="none" spc="0" normalizeH="0" baseline="0" noProof="0" dirty="0">
                <a:ln>
                  <a:noFill/>
                </a:ln>
                <a:solidFill>
                  <a:prstClr val="black"/>
                </a:solidFill>
                <a:effectLst/>
                <a:uLnTx/>
                <a:uFillTx/>
                <a:latin typeface="Century Gothic" panose="020B0502020202020204"/>
                <a:ea typeface="+mj-ea"/>
                <a:cs typeface="+mj-cs"/>
                <a:hlinkClick r:id="rId5"/>
              </a:rPr>
              <a:t>Extrait Conférence Viviane BOUYSSE </a:t>
            </a:r>
            <a:endParaRPr kumimoji="0" lang="fr-FR" sz="3200" b="0" i="0" u="none" strike="noStrike" kern="1200" cap="none" spc="0" normalizeH="0" baseline="0" noProof="0" dirty="0">
              <a:ln>
                <a:noFill/>
              </a:ln>
              <a:solidFill>
                <a:prstClr val="white"/>
              </a:solidFill>
              <a:effectLst/>
              <a:uLnTx/>
              <a:uFillTx/>
              <a:latin typeface="Century Gothic" panose="020B0502020202020204"/>
              <a:ea typeface="+mj-ea"/>
              <a:cs typeface="+mj-cs"/>
            </a:endParaRPr>
          </a:p>
          <a:p>
            <a:pPr marL="0" marR="0" lvl="0" indent="0" algn="l" defTabSz="457200" rtl="0" eaLnBrk="1" fontAlgn="auto" latinLnBrk="0" hangingPunct="1">
              <a:lnSpc>
                <a:spcPct val="100000"/>
              </a:lnSpc>
              <a:spcBef>
                <a:spcPts val="1000"/>
              </a:spcBef>
              <a:spcAft>
                <a:spcPts val="0"/>
              </a:spcAft>
              <a:buClr>
                <a:srgbClr val="ACD433"/>
              </a:buClr>
              <a:buSzPct val="80000"/>
              <a:buFont typeface="Wingdings 3" charset="2"/>
              <a:buNone/>
              <a:tabLst/>
              <a:defRPr/>
            </a:pPr>
            <a:r>
              <a:rPr kumimoji="0" lang="fr-FR" sz="3200" b="0" i="0" u="none" strike="noStrike" kern="1200" cap="none" spc="0" normalizeH="0" baseline="0" noProof="0" dirty="0">
                <a:ln>
                  <a:noFill/>
                </a:ln>
                <a:solidFill>
                  <a:prstClr val="black"/>
                </a:solidFill>
                <a:effectLst/>
                <a:uLnTx/>
                <a:uFillTx/>
                <a:latin typeface="Century Gothic" panose="020B0502020202020204"/>
                <a:ea typeface="+mj-ea"/>
                <a:cs typeface="+mj-cs"/>
              </a:rPr>
              <a:t>	</a:t>
            </a:r>
            <a:r>
              <a:rPr kumimoji="0" lang="fr-FR" sz="3200" b="0" i="0" u="none" strike="noStrike" kern="1200" cap="none" spc="0" normalizeH="0" baseline="0" noProof="0" dirty="0">
                <a:ln>
                  <a:noFill/>
                </a:ln>
                <a:solidFill>
                  <a:prstClr val="white"/>
                </a:solidFill>
                <a:effectLst/>
                <a:uLnTx/>
                <a:uFillTx/>
                <a:latin typeface="Century Gothic" panose="020B0502020202020204"/>
                <a:ea typeface="+mj-ea"/>
                <a:cs typeface="+mj-cs"/>
              </a:rPr>
              <a:t>(12’20 à 15’36 </a:t>
            </a:r>
            <a:r>
              <a:rPr kumimoji="0" lang="fr-FR" sz="32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a:t>
            </a:r>
            <a:endParaRPr lang="fr-FR" dirty="0" smtClean="0"/>
          </a:p>
          <a:p>
            <a:r>
              <a:rPr lang="fr-FR" sz="2900" dirty="0">
                <a:hlinkClick r:id="rId6"/>
              </a:rPr>
              <a:t>https://</a:t>
            </a:r>
            <a:r>
              <a:rPr lang="fr-FR" sz="2900" dirty="0" smtClean="0">
                <a:hlinkClick r:id="rId6"/>
              </a:rPr>
              <a:t>www.reseau-canope.fr/notice/reussir-ensemble-en-maternelle-la-relation-enseignants-atsem</a:t>
            </a:r>
            <a:r>
              <a:rPr lang="fr-FR" sz="2900" dirty="0" smtClean="0"/>
              <a:t> </a:t>
            </a:r>
            <a:endParaRPr lang="fr-FR" sz="2900" dirty="0"/>
          </a:p>
        </p:txBody>
      </p:sp>
    </p:spTree>
    <p:extLst>
      <p:ext uri="{BB962C8B-B14F-4D97-AF65-F5344CB8AC3E}">
        <p14:creationId xmlns:p14="http://schemas.microsoft.com/office/powerpoint/2010/main" val="1030818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4BB78-3531-4644-BA04-FCFF89124547}"/>
              </a:ext>
            </a:extLst>
          </p:cNvPr>
          <p:cNvSpPr>
            <a:spLocks noGrp="1"/>
          </p:cNvSpPr>
          <p:nvPr>
            <p:ph type="title"/>
          </p:nvPr>
        </p:nvSpPr>
        <p:spPr/>
        <p:txBody>
          <a:bodyPr/>
          <a:lstStyle/>
          <a:p>
            <a:r>
              <a:rPr lang="fr-FR" sz="5400" b="1" dirty="0"/>
              <a:t>Plan de la matinée </a:t>
            </a:r>
          </a:p>
        </p:txBody>
      </p:sp>
      <p:sp>
        <p:nvSpPr>
          <p:cNvPr id="3" name="Espace réservé du contenu 2">
            <a:extLst>
              <a:ext uri="{FF2B5EF4-FFF2-40B4-BE49-F238E27FC236}">
                <a16:creationId xmlns:a16="http://schemas.microsoft.com/office/drawing/2014/main" id="{ADF21643-6EC1-4020-9AAD-D1474B756B20}"/>
              </a:ext>
            </a:extLst>
          </p:cNvPr>
          <p:cNvSpPr>
            <a:spLocks noGrp="1"/>
          </p:cNvSpPr>
          <p:nvPr>
            <p:ph idx="1"/>
          </p:nvPr>
        </p:nvSpPr>
        <p:spPr/>
        <p:txBody>
          <a:bodyPr>
            <a:noAutofit/>
          </a:bodyPr>
          <a:lstStyle/>
          <a:p>
            <a:r>
              <a:rPr lang="fr-FR" sz="2400" dirty="0"/>
              <a:t>Introduction : pourquoi cette thématique;</a:t>
            </a:r>
          </a:p>
          <a:p>
            <a:r>
              <a:rPr lang="fr-FR" sz="2400" dirty="0"/>
              <a:t>Collaboration PE/ATSEM au regard des textes;</a:t>
            </a:r>
          </a:p>
          <a:p>
            <a:r>
              <a:rPr lang="fr-FR" sz="2400" dirty="0"/>
              <a:t>Nuage de mots;</a:t>
            </a:r>
          </a:p>
          <a:p>
            <a:r>
              <a:rPr lang="fr-FR" sz="2400" dirty="0"/>
              <a:t>Etude de cas;</a:t>
            </a:r>
          </a:p>
          <a:p>
            <a:r>
              <a:rPr lang="fr-FR" sz="2400" dirty="0"/>
              <a:t>Retour, analyse et temps d’échanges;</a:t>
            </a:r>
          </a:p>
          <a:p>
            <a:r>
              <a:rPr lang="fr-FR" sz="2400" dirty="0"/>
              <a:t>Spécificité historique d’un partenariat à construire et à réguler en permanence;</a:t>
            </a:r>
          </a:p>
          <a:p>
            <a:r>
              <a:rPr lang="fr-FR" sz="2400" dirty="0"/>
              <a:t>Conclusion</a:t>
            </a:r>
          </a:p>
        </p:txBody>
      </p:sp>
    </p:spTree>
    <p:extLst>
      <p:ext uri="{BB962C8B-B14F-4D97-AF65-F5344CB8AC3E}">
        <p14:creationId xmlns:p14="http://schemas.microsoft.com/office/powerpoint/2010/main" val="53061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3DE6CD-2973-4F9B-B422-6A9B0AF15386}"/>
              </a:ext>
            </a:extLst>
          </p:cNvPr>
          <p:cNvSpPr/>
          <p:nvPr/>
        </p:nvSpPr>
        <p:spPr>
          <a:xfrm>
            <a:off x="407368" y="260648"/>
            <a:ext cx="540060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t>ETUDE DE CAS</a:t>
            </a:r>
          </a:p>
        </p:txBody>
      </p:sp>
      <p:sp>
        <p:nvSpPr>
          <p:cNvPr id="6" name="Ellipse 5">
            <a:extLst>
              <a:ext uri="{FF2B5EF4-FFF2-40B4-BE49-F238E27FC236}">
                <a16:creationId xmlns:a16="http://schemas.microsoft.com/office/drawing/2014/main" id="{2E33447C-3000-4D18-B627-12779F238346}"/>
              </a:ext>
            </a:extLst>
          </p:cNvPr>
          <p:cNvSpPr/>
          <p:nvPr/>
        </p:nvSpPr>
        <p:spPr>
          <a:xfrm>
            <a:off x="3071664" y="1988840"/>
            <a:ext cx="5400600" cy="2808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u="sng" dirty="0"/>
              <a:t>Cas n°4 : </a:t>
            </a:r>
            <a:r>
              <a:rPr lang="fr-FR" sz="2000" b="1" dirty="0"/>
              <a:t>Un élève vomit lors d’un atelier. L’ATSEM prend l’initiative de changer l’enfant.</a:t>
            </a:r>
          </a:p>
        </p:txBody>
      </p:sp>
    </p:spTree>
    <p:extLst>
      <p:ext uri="{BB962C8B-B14F-4D97-AF65-F5344CB8AC3E}">
        <p14:creationId xmlns:p14="http://schemas.microsoft.com/office/powerpoint/2010/main" val="92764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FFA9BE-E2F9-4B1C-9EEA-361114FC215E}"/>
              </a:ext>
            </a:extLst>
          </p:cNvPr>
          <p:cNvSpPr>
            <a:spLocks noGrp="1"/>
          </p:cNvSpPr>
          <p:nvPr>
            <p:ph type="title"/>
          </p:nvPr>
        </p:nvSpPr>
        <p:spPr/>
        <p:txBody>
          <a:bodyPr/>
          <a:lstStyle/>
          <a:p>
            <a:r>
              <a:rPr lang="fr-FR" b="1" dirty="0"/>
              <a:t>Cas n°4 : ce que disent les textes</a:t>
            </a:r>
          </a:p>
        </p:txBody>
      </p:sp>
      <p:sp>
        <p:nvSpPr>
          <p:cNvPr id="3" name="Espace réservé du contenu 2">
            <a:extLst>
              <a:ext uri="{FF2B5EF4-FFF2-40B4-BE49-F238E27FC236}">
                <a16:creationId xmlns:a16="http://schemas.microsoft.com/office/drawing/2014/main" id="{F4CBA1AA-6CEF-42AF-86DD-D0DE2F3CC2D0}"/>
              </a:ext>
            </a:extLst>
          </p:cNvPr>
          <p:cNvSpPr>
            <a:spLocks noGrp="1"/>
          </p:cNvSpPr>
          <p:nvPr>
            <p:ph idx="1"/>
          </p:nvPr>
        </p:nvSpPr>
        <p:spPr/>
        <p:txBody>
          <a:bodyPr/>
          <a:lstStyle/>
          <a:p>
            <a:pPr marL="0" indent="0">
              <a:buNone/>
              <a:defRPr/>
            </a:pPr>
            <a:r>
              <a:rPr lang="fr-FR" sz="2400" b="1" dirty="0"/>
              <a:t>Hygiène</a:t>
            </a:r>
            <a:r>
              <a:rPr lang="fr-FR" sz="2400" dirty="0"/>
              <a:t> :    </a:t>
            </a:r>
            <a:br>
              <a:rPr lang="fr-FR" sz="2400" dirty="0"/>
            </a:br>
            <a:endParaRPr lang="fr-FR" sz="2400" dirty="0"/>
          </a:p>
          <a:p>
            <a:pPr>
              <a:defRPr/>
            </a:pPr>
            <a:r>
              <a:rPr lang="fr-FR" sz="2000" dirty="0"/>
              <a:t>L’enseignant et l’ATSEM veillent conjointement au bien être, à l’hygiène et à la propreté des élèves accueillis. La propreté n'est pas une obligation pour être inscrit à l'école, changer les enfants en début d'année est tout à fait normal ;</a:t>
            </a:r>
            <a:br>
              <a:rPr lang="fr-FR" sz="2000" dirty="0"/>
            </a:br>
            <a:r>
              <a:rPr lang="fr-FR" sz="2000" dirty="0"/>
              <a:t>	. l’accès à l’autonomie, à l’apprentissage des règles d’hygiène et au langage lié à celles-ci sont à développer ;</a:t>
            </a:r>
            <a:br>
              <a:rPr lang="fr-FR" sz="2000" dirty="0"/>
            </a:br>
            <a:r>
              <a:rPr lang="fr-FR" sz="2000" dirty="0"/>
              <a:t>	. un accompagnement individuel ou en très petit groupe peut être assuré par l’ATSEM pour répondre à des besoins adaptés ;</a:t>
            </a:r>
            <a:br>
              <a:rPr lang="fr-FR" sz="2000" dirty="0"/>
            </a:br>
            <a:r>
              <a:rPr lang="fr-FR" sz="2000" dirty="0"/>
              <a:t>	. l’ATSEM peut être amené à changer, doucher un enfant. </a:t>
            </a:r>
          </a:p>
          <a:p>
            <a:endParaRPr lang="fr-FR" dirty="0"/>
          </a:p>
        </p:txBody>
      </p:sp>
    </p:spTree>
    <p:extLst>
      <p:ext uri="{BB962C8B-B14F-4D97-AF65-F5344CB8AC3E}">
        <p14:creationId xmlns:p14="http://schemas.microsoft.com/office/powerpoint/2010/main" val="2744543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3DE6CD-2973-4F9B-B422-6A9B0AF15386}"/>
              </a:ext>
            </a:extLst>
          </p:cNvPr>
          <p:cNvSpPr/>
          <p:nvPr/>
        </p:nvSpPr>
        <p:spPr>
          <a:xfrm>
            <a:off x="407368" y="260648"/>
            <a:ext cx="540060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t>ETUDE DE CAS</a:t>
            </a:r>
          </a:p>
        </p:txBody>
      </p:sp>
      <p:sp>
        <p:nvSpPr>
          <p:cNvPr id="7" name="Ellipse 6">
            <a:extLst>
              <a:ext uri="{FF2B5EF4-FFF2-40B4-BE49-F238E27FC236}">
                <a16:creationId xmlns:a16="http://schemas.microsoft.com/office/drawing/2014/main" id="{8C3F3397-4F2C-421A-BF3C-52E14058EE4D}"/>
              </a:ext>
            </a:extLst>
          </p:cNvPr>
          <p:cNvSpPr/>
          <p:nvPr/>
        </p:nvSpPr>
        <p:spPr>
          <a:xfrm>
            <a:off x="3431704" y="1556792"/>
            <a:ext cx="5400600" cy="38164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u="sng" dirty="0"/>
              <a:t>Cas n°5 : </a:t>
            </a:r>
            <a:r>
              <a:rPr lang="fr-FR" sz="2000" b="1" dirty="0"/>
              <a:t>Une enseignante et une ATSEM surveillent la cour de récréation. Un enfant fait tomber son doudou dans la boue. Qui doit le ramasser? </a:t>
            </a:r>
          </a:p>
        </p:txBody>
      </p:sp>
    </p:spTree>
    <p:extLst>
      <p:ext uri="{BB962C8B-B14F-4D97-AF65-F5344CB8AC3E}">
        <p14:creationId xmlns:p14="http://schemas.microsoft.com/office/powerpoint/2010/main" val="408237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E9CE86-D50B-4AC7-B269-3895AA1221F3}"/>
              </a:ext>
            </a:extLst>
          </p:cNvPr>
          <p:cNvSpPr>
            <a:spLocks noGrp="1"/>
          </p:cNvSpPr>
          <p:nvPr>
            <p:ph type="title" idx="4294967295"/>
          </p:nvPr>
        </p:nvSpPr>
        <p:spPr>
          <a:xfrm>
            <a:off x="0" y="452438"/>
            <a:ext cx="9404350" cy="1400175"/>
          </a:xfrm>
        </p:spPr>
        <p:txBody>
          <a:bodyPr/>
          <a:lstStyle/>
          <a:p>
            <a:r>
              <a:rPr lang="fr-FR" b="1" dirty="0"/>
              <a:t>1.	Spécificité de l’école maternelle</a:t>
            </a:r>
            <a:r>
              <a:rPr lang="fr-FR" dirty="0"/>
              <a:t/>
            </a:r>
            <a:br>
              <a:rPr lang="fr-FR" dirty="0"/>
            </a:br>
            <a:r>
              <a:rPr lang="fr-FR" dirty="0"/>
              <a:t/>
            </a:r>
            <a:br>
              <a:rPr lang="fr-FR" dirty="0"/>
            </a:br>
            <a:endParaRPr lang="fr-FR" dirty="0"/>
          </a:p>
        </p:txBody>
      </p:sp>
      <p:sp>
        <p:nvSpPr>
          <p:cNvPr id="3" name="Espace réservé du contenu 2">
            <a:extLst>
              <a:ext uri="{FF2B5EF4-FFF2-40B4-BE49-F238E27FC236}">
                <a16:creationId xmlns:a16="http://schemas.microsoft.com/office/drawing/2014/main" id="{50C85A0C-42F6-4664-9807-182DE80FCF9B}"/>
              </a:ext>
            </a:extLst>
          </p:cNvPr>
          <p:cNvSpPr>
            <a:spLocks noGrp="1"/>
          </p:cNvSpPr>
          <p:nvPr>
            <p:ph idx="4294967295"/>
          </p:nvPr>
        </p:nvSpPr>
        <p:spPr>
          <a:xfrm>
            <a:off x="0" y="1412875"/>
            <a:ext cx="8947150" cy="4835525"/>
          </a:xfrm>
        </p:spPr>
        <p:txBody>
          <a:bodyPr/>
          <a:lstStyle/>
          <a:p>
            <a:pPr marL="342900" lvl="0" indent="-342900">
              <a:buClr>
                <a:srgbClr val="00AF50"/>
              </a:buClr>
              <a:buSzPts val="2400"/>
              <a:buFont typeface="Arial MT"/>
              <a:buChar char="•"/>
              <a:tabLst>
                <a:tab pos="1023620" algn="l"/>
                <a:tab pos="1024255" algn="l"/>
              </a:tabLst>
            </a:pPr>
            <a:r>
              <a:rPr lang="fr-FR" sz="1800" dirty="0">
                <a:effectLst/>
                <a:latin typeface="Arial MT"/>
                <a:ea typeface="Arial MT"/>
                <a:cs typeface="Arial MT"/>
              </a:rPr>
              <a:t>Des</a:t>
            </a:r>
            <a:r>
              <a:rPr lang="fr-FR" sz="1800" spc="-20" dirty="0">
                <a:effectLst/>
                <a:latin typeface="Arial MT"/>
                <a:ea typeface="Arial MT"/>
                <a:cs typeface="Arial MT"/>
              </a:rPr>
              <a:t> </a:t>
            </a:r>
            <a:r>
              <a:rPr lang="fr-FR" sz="1800" dirty="0">
                <a:effectLst/>
                <a:latin typeface="Arial MT"/>
                <a:ea typeface="Arial MT"/>
                <a:cs typeface="Arial MT"/>
              </a:rPr>
              <a:t>professionnels</a:t>
            </a:r>
            <a:r>
              <a:rPr lang="fr-FR" sz="1800" spc="10" dirty="0">
                <a:effectLst/>
                <a:latin typeface="Arial MT"/>
                <a:ea typeface="Arial MT"/>
                <a:cs typeface="Arial MT"/>
              </a:rPr>
              <a:t> </a:t>
            </a:r>
            <a:r>
              <a:rPr lang="fr-FR" sz="1800" dirty="0">
                <a:effectLst/>
                <a:latin typeface="Arial MT"/>
                <a:ea typeface="Arial MT"/>
                <a:cs typeface="Arial MT"/>
              </a:rPr>
              <a:t>enseignants</a:t>
            </a:r>
            <a:r>
              <a:rPr lang="fr-FR" sz="1800" spc="20" dirty="0">
                <a:effectLst/>
                <a:latin typeface="Arial MT"/>
                <a:ea typeface="Arial MT"/>
                <a:cs typeface="Arial MT"/>
              </a:rPr>
              <a:t> </a:t>
            </a:r>
            <a:r>
              <a:rPr lang="fr-FR" sz="1800" dirty="0">
                <a:effectLst/>
                <a:latin typeface="Arial MT"/>
                <a:ea typeface="Arial MT"/>
                <a:cs typeface="Arial MT"/>
              </a:rPr>
              <a:t>et</a:t>
            </a:r>
            <a:r>
              <a:rPr lang="fr-FR" sz="1800" spc="-15" dirty="0">
                <a:effectLst/>
                <a:latin typeface="Arial MT"/>
                <a:ea typeface="Arial MT"/>
                <a:cs typeface="Arial MT"/>
              </a:rPr>
              <a:t> </a:t>
            </a:r>
            <a:r>
              <a:rPr lang="fr-FR" sz="1800" dirty="0">
                <a:effectLst/>
                <a:latin typeface="Arial MT"/>
                <a:ea typeface="Arial MT"/>
                <a:cs typeface="Arial MT"/>
              </a:rPr>
              <a:t>non-enseignants</a:t>
            </a:r>
          </a:p>
          <a:p>
            <a:pPr marL="342900" lvl="0" indent="-342900">
              <a:spcBef>
                <a:spcPts val="725"/>
              </a:spcBef>
              <a:spcAft>
                <a:spcPts val="0"/>
              </a:spcAft>
              <a:buClr>
                <a:srgbClr val="00AF50"/>
              </a:buClr>
              <a:buSzPts val="2400"/>
              <a:buFont typeface="Arial MT"/>
              <a:buChar char="•"/>
              <a:tabLst>
                <a:tab pos="1023620" algn="l"/>
                <a:tab pos="1024255" algn="l"/>
              </a:tabLst>
            </a:pPr>
            <a:r>
              <a:rPr lang="fr-FR" sz="1800" dirty="0">
                <a:effectLst/>
                <a:latin typeface="Arial MT"/>
                <a:ea typeface="Arial MT"/>
                <a:cs typeface="Arial MT"/>
              </a:rPr>
              <a:t>De</a:t>
            </a:r>
            <a:r>
              <a:rPr lang="fr-FR" sz="1800" spc="-35" dirty="0">
                <a:effectLst/>
                <a:latin typeface="Arial MT"/>
                <a:ea typeface="Arial MT"/>
                <a:cs typeface="Arial MT"/>
              </a:rPr>
              <a:t> </a:t>
            </a:r>
            <a:r>
              <a:rPr lang="fr-FR" sz="1800" dirty="0">
                <a:effectLst/>
                <a:latin typeface="Arial MT"/>
                <a:ea typeface="Arial MT"/>
                <a:cs typeface="Arial MT"/>
              </a:rPr>
              <a:t>l’institutrice</a:t>
            </a:r>
            <a:r>
              <a:rPr lang="fr-FR" sz="1800" spc="-10" dirty="0">
                <a:effectLst/>
                <a:latin typeface="Arial MT"/>
                <a:ea typeface="Arial MT"/>
                <a:cs typeface="Arial MT"/>
              </a:rPr>
              <a:t> </a:t>
            </a:r>
            <a:r>
              <a:rPr lang="fr-FR" sz="1800" dirty="0">
                <a:effectLst/>
                <a:latin typeface="Arial MT"/>
                <a:ea typeface="Arial MT"/>
                <a:cs typeface="Arial MT"/>
              </a:rPr>
              <a:t>au</a:t>
            </a:r>
            <a:r>
              <a:rPr lang="fr-FR" sz="1800" spc="-30" dirty="0">
                <a:effectLst/>
                <a:latin typeface="Arial MT"/>
                <a:ea typeface="Arial MT"/>
                <a:cs typeface="Arial MT"/>
              </a:rPr>
              <a:t> </a:t>
            </a:r>
            <a:r>
              <a:rPr lang="fr-FR" sz="1800" dirty="0">
                <a:effectLst/>
                <a:latin typeface="Arial MT"/>
                <a:ea typeface="Arial MT"/>
                <a:cs typeface="Arial MT"/>
              </a:rPr>
              <a:t>professeur</a:t>
            </a:r>
            <a:r>
              <a:rPr lang="fr-FR" sz="1800" spc="-20" dirty="0">
                <a:effectLst/>
                <a:latin typeface="Arial MT"/>
                <a:ea typeface="Arial MT"/>
                <a:cs typeface="Arial MT"/>
              </a:rPr>
              <a:t> </a:t>
            </a:r>
            <a:r>
              <a:rPr lang="fr-FR" sz="1800" dirty="0">
                <a:effectLst/>
                <a:latin typeface="Arial MT"/>
                <a:ea typeface="Arial MT"/>
                <a:cs typeface="Arial MT"/>
              </a:rPr>
              <a:t>des</a:t>
            </a:r>
            <a:r>
              <a:rPr lang="fr-FR" sz="1800" spc="-15" dirty="0">
                <a:effectLst/>
                <a:latin typeface="Arial MT"/>
                <a:ea typeface="Arial MT"/>
                <a:cs typeface="Arial MT"/>
              </a:rPr>
              <a:t> </a:t>
            </a:r>
            <a:r>
              <a:rPr lang="fr-FR" sz="1800" dirty="0">
                <a:effectLst/>
                <a:latin typeface="Arial MT"/>
                <a:ea typeface="Arial MT"/>
                <a:cs typeface="Arial MT"/>
              </a:rPr>
              <a:t>écoles</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342900" lvl="0" indent="-342900">
              <a:spcBef>
                <a:spcPts val="5"/>
              </a:spcBef>
              <a:spcAft>
                <a:spcPts val="0"/>
              </a:spcAft>
              <a:buClr>
                <a:srgbClr val="00AF50"/>
              </a:buClr>
              <a:buSzPts val="2400"/>
              <a:buFont typeface="Arial MT"/>
              <a:buChar char="•"/>
              <a:tabLst>
                <a:tab pos="946785" algn="l"/>
                <a:tab pos="947420" algn="l"/>
              </a:tabLst>
            </a:pPr>
            <a:r>
              <a:rPr lang="fr-FR" sz="2000" dirty="0">
                <a:effectLst/>
                <a:latin typeface="Arial MT"/>
                <a:ea typeface="Arial MT"/>
                <a:cs typeface="Arial MT"/>
              </a:rPr>
              <a:t>De</a:t>
            </a:r>
            <a:r>
              <a:rPr lang="fr-FR" sz="2000" spc="-35" dirty="0">
                <a:effectLst/>
                <a:latin typeface="Arial MT"/>
                <a:ea typeface="Arial MT"/>
                <a:cs typeface="Arial MT"/>
              </a:rPr>
              <a:t> </a:t>
            </a:r>
            <a:r>
              <a:rPr lang="fr-FR" sz="2000" dirty="0">
                <a:effectLst/>
                <a:latin typeface="Arial MT"/>
                <a:ea typeface="Arial MT"/>
                <a:cs typeface="Arial MT"/>
              </a:rPr>
              <a:t>la</a:t>
            </a:r>
            <a:r>
              <a:rPr lang="fr-FR" sz="2000" spc="-15" dirty="0">
                <a:effectLst/>
                <a:latin typeface="Arial MT"/>
                <a:ea typeface="Arial MT"/>
                <a:cs typeface="Arial MT"/>
              </a:rPr>
              <a:t> </a:t>
            </a:r>
            <a:r>
              <a:rPr lang="fr-FR" sz="2000" dirty="0">
                <a:effectLst/>
                <a:latin typeface="Arial MT"/>
                <a:ea typeface="Arial MT"/>
                <a:cs typeface="Arial MT"/>
              </a:rPr>
              <a:t>«</a:t>
            </a:r>
            <a:r>
              <a:rPr lang="fr-FR" sz="2000" spc="-20" dirty="0">
                <a:effectLst/>
                <a:latin typeface="Arial MT"/>
                <a:ea typeface="Arial MT"/>
                <a:cs typeface="Arial MT"/>
              </a:rPr>
              <a:t> </a:t>
            </a:r>
            <a:r>
              <a:rPr lang="fr-FR" sz="2000" dirty="0">
                <a:effectLst/>
                <a:latin typeface="Arial MT"/>
                <a:ea typeface="Arial MT"/>
                <a:cs typeface="Arial MT"/>
              </a:rPr>
              <a:t>dame</a:t>
            </a:r>
            <a:r>
              <a:rPr lang="fr-FR" sz="2000" spc="-20" dirty="0">
                <a:effectLst/>
                <a:latin typeface="Arial MT"/>
                <a:ea typeface="Arial MT"/>
                <a:cs typeface="Arial MT"/>
              </a:rPr>
              <a:t> </a:t>
            </a:r>
            <a:r>
              <a:rPr lang="fr-FR" sz="2000" dirty="0">
                <a:effectLst/>
                <a:latin typeface="Arial MT"/>
                <a:ea typeface="Arial MT"/>
                <a:cs typeface="Arial MT"/>
              </a:rPr>
              <a:t>de</a:t>
            </a:r>
            <a:r>
              <a:rPr lang="fr-FR" sz="2000" spc="-25" dirty="0">
                <a:effectLst/>
                <a:latin typeface="Arial MT"/>
                <a:ea typeface="Arial MT"/>
                <a:cs typeface="Arial MT"/>
              </a:rPr>
              <a:t> </a:t>
            </a:r>
            <a:r>
              <a:rPr lang="fr-FR" sz="2000" dirty="0">
                <a:effectLst/>
                <a:latin typeface="Arial MT"/>
                <a:ea typeface="Arial MT"/>
                <a:cs typeface="Arial MT"/>
              </a:rPr>
              <a:t>corps</a:t>
            </a:r>
            <a:r>
              <a:rPr lang="fr-FR" sz="2000" spc="-20" dirty="0">
                <a:effectLst/>
                <a:latin typeface="Arial MT"/>
                <a:ea typeface="Arial MT"/>
                <a:cs typeface="Arial MT"/>
              </a:rPr>
              <a:t> </a:t>
            </a:r>
            <a:r>
              <a:rPr lang="fr-FR" sz="2000" dirty="0">
                <a:effectLst/>
                <a:latin typeface="Arial MT"/>
                <a:ea typeface="Arial MT"/>
                <a:cs typeface="Arial MT"/>
              </a:rPr>
              <a:t>»</a:t>
            </a:r>
            <a:r>
              <a:rPr lang="fr-FR" sz="2000" spc="-30" dirty="0">
                <a:effectLst/>
                <a:latin typeface="Arial MT"/>
                <a:ea typeface="Arial MT"/>
                <a:cs typeface="Arial MT"/>
              </a:rPr>
              <a:t> </a:t>
            </a:r>
            <a:r>
              <a:rPr lang="fr-FR" sz="2000" dirty="0">
                <a:effectLst/>
                <a:latin typeface="Arial MT"/>
                <a:ea typeface="Arial MT"/>
                <a:cs typeface="Arial MT"/>
              </a:rPr>
              <a:t>à</a:t>
            </a:r>
            <a:r>
              <a:rPr lang="fr-FR" sz="2000" spc="-30" dirty="0">
                <a:effectLst/>
                <a:latin typeface="Arial MT"/>
                <a:ea typeface="Arial MT"/>
                <a:cs typeface="Arial MT"/>
              </a:rPr>
              <a:t> </a:t>
            </a:r>
            <a:r>
              <a:rPr lang="fr-FR" sz="2000" dirty="0">
                <a:effectLst/>
                <a:latin typeface="Arial MT"/>
                <a:ea typeface="Arial MT"/>
                <a:cs typeface="Arial MT"/>
              </a:rPr>
              <a:t>l’ATSEM</a:t>
            </a:r>
            <a:endParaRPr lang="fr-FR" sz="1050" dirty="0">
              <a:effectLst/>
              <a:latin typeface="Arial MT"/>
              <a:ea typeface="Arial MT"/>
              <a:cs typeface="Arial MT"/>
            </a:endParaRPr>
          </a:p>
          <a:p>
            <a:pPr marL="0" indent="0">
              <a:buNone/>
            </a:pPr>
            <a:endParaRPr lang="fr-FR" dirty="0"/>
          </a:p>
        </p:txBody>
      </p:sp>
      <p:pic>
        <p:nvPicPr>
          <p:cNvPr id="4" name="Image 3">
            <a:extLst>
              <a:ext uri="{FF2B5EF4-FFF2-40B4-BE49-F238E27FC236}">
                <a16:creationId xmlns:a16="http://schemas.microsoft.com/office/drawing/2014/main" id="{191597A2-3457-46FB-A6D8-73EC523DB4C3}"/>
              </a:ext>
            </a:extLst>
          </p:cNvPr>
          <p:cNvPicPr>
            <a:picLocks noChangeAspect="1"/>
          </p:cNvPicPr>
          <p:nvPr/>
        </p:nvPicPr>
        <p:blipFill>
          <a:blip r:embed="rId3"/>
          <a:stretch>
            <a:fillRect/>
          </a:stretch>
        </p:blipFill>
        <p:spPr>
          <a:xfrm>
            <a:off x="1775520" y="2492896"/>
            <a:ext cx="2808312" cy="2664296"/>
          </a:xfrm>
          <a:prstGeom prst="rect">
            <a:avLst/>
          </a:prstGeom>
        </p:spPr>
      </p:pic>
      <p:pic>
        <p:nvPicPr>
          <p:cNvPr id="5" name="Image 4">
            <a:extLst>
              <a:ext uri="{FF2B5EF4-FFF2-40B4-BE49-F238E27FC236}">
                <a16:creationId xmlns:a16="http://schemas.microsoft.com/office/drawing/2014/main" id="{A83B9C6E-2855-4C71-955A-00061A2CA39D}"/>
              </a:ext>
            </a:extLst>
          </p:cNvPr>
          <p:cNvPicPr>
            <a:picLocks noChangeAspect="1"/>
          </p:cNvPicPr>
          <p:nvPr/>
        </p:nvPicPr>
        <p:blipFill>
          <a:blip r:embed="rId4"/>
          <a:stretch>
            <a:fillRect/>
          </a:stretch>
        </p:blipFill>
        <p:spPr>
          <a:xfrm>
            <a:off x="6563938" y="2492895"/>
            <a:ext cx="2808311" cy="2664295"/>
          </a:xfrm>
          <a:prstGeom prst="rect">
            <a:avLst/>
          </a:prstGeom>
        </p:spPr>
      </p:pic>
    </p:spTree>
    <p:extLst>
      <p:ext uri="{BB962C8B-B14F-4D97-AF65-F5344CB8AC3E}">
        <p14:creationId xmlns:p14="http://schemas.microsoft.com/office/powerpoint/2010/main" val="3436540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E9EF310-ECCD-4181-B22B-6768CDFC397C}"/>
              </a:ext>
            </a:extLst>
          </p:cNvPr>
          <p:cNvPicPr>
            <a:picLocks noChangeAspect="1"/>
          </p:cNvPicPr>
          <p:nvPr/>
        </p:nvPicPr>
        <p:blipFill>
          <a:blip r:embed="rId3"/>
          <a:stretch>
            <a:fillRect/>
          </a:stretch>
        </p:blipFill>
        <p:spPr>
          <a:xfrm>
            <a:off x="407368" y="188640"/>
            <a:ext cx="11305256" cy="6408712"/>
          </a:xfrm>
          <a:prstGeom prst="rect">
            <a:avLst/>
          </a:prstGeom>
        </p:spPr>
      </p:pic>
    </p:spTree>
    <p:extLst>
      <p:ext uri="{BB962C8B-B14F-4D97-AF65-F5344CB8AC3E}">
        <p14:creationId xmlns:p14="http://schemas.microsoft.com/office/powerpoint/2010/main" val="1923322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4F7C67-8786-44CD-B851-63DE4BD3AD36}"/>
              </a:ext>
            </a:extLst>
          </p:cNvPr>
          <p:cNvSpPr>
            <a:spLocks noGrp="1"/>
          </p:cNvSpPr>
          <p:nvPr>
            <p:ph type="title"/>
          </p:nvPr>
        </p:nvSpPr>
        <p:spPr>
          <a:xfrm>
            <a:off x="263353" y="452718"/>
            <a:ext cx="9787482" cy="1400530"/>
          </a:xfrm>
        </p:spPr>
        <p:txBody>
          <a:bodyPr/>
          <a:lstStyle/>
          <a:p>
            <a:r>
              <a:rPr lang="fr-FR" b="1" dirty="0"/>
              <a:t>2.	Nécessité et complexité des collaborations</a:t>
            </a:r>
          </a:p>
        </p:txBody>
      </p:sp>
      <p:sp>
        <p:nvSpPr>
          <p:cNvPr id="3" name="Espace réservé du contenu 2">
            <a:extLst>
              <a:ext uri="{FF2B5EF4-FFF2-40B4-BE49-F238E27FC236}">
                <a16:creationId xmlns:a16="http://schemas.microsoft.com/office/drawing/2014/main" id="{329133BC-A82B-4DC2-9829-39ECDC8C01E0}"/>
              </a:ext>
            </a:extLst>
          </p:cNvPr>
          <p:cNvSpPr>
            <a:spLocks noGrp="1"/>
          </p:cNvSpPr>
          <p:nvPr>
            <p:ph idx="1"/>
          </p:nvPr>
        </p:nvSpPr>
        <p:spPr/>
        <p:txBody>
          <a:bodyPr/>
          <a:lstStyle/>
          <a:p>
            <a:pPr marL="46355" indent="0">
              <a:buNone/>
            </a:pPr>
            <a:r>
              <a:rPr lang="fr-FR" dirty="0">
                <a:effectLst/>
                <a:latin typeface="Arial MT"/>
                <a:ea typeface="Arial MT"/>
                <a:cs typeface="Arial MT"/>
              </a:rPr>
              <a:t>Des</a:t>
            </a:r>
            <a:r>
              <a:rPr lang="fr-FR" spc="-55" dirty="0">
                <a:effectLst/>
                <a:latin typeface="Arial MT"/>
                <a:ea typeface="Arial MT"/>
                <a:cs typeface="Arial MT"/>
              </a:rPr>
              <a:t> </a:t>
            </a:r>
            <a:r>
              <a:rPr lang="fr-FR" dirty="0">
                <a:effectLst/>
                <a:latin typeface="Arial MT"/>
                <a:ea typeface="Arial MT"/>
                <a:cs typeface="Arial MT"/>
              </a:rPr>
              <a:t>collaborations</a:t>
            </a:r>
            <a:r>
              <a:rPr lang="fr-FR" spc="-130" dirty="0">
                <a:effectLst/>
                <a:latin typeface="Arial MT"/>
                <a:ea typeface="Arial MT"/>
                <a:cs typeface="Arial MT"/>
              </a:rPr>
              <a:t> </a:t>
            </a:r>
            <a:r>
              <a:rPr lang="fr-FR" dirty="0">
                <a:effectLst/>
                <a:latin typeface="Arial MT"/>
                <a:ea typeface="Arial MT"/>
                <a:cs typeface="Arial MT"/>
              </a:rPr>
              <a:t>ATSEM-enseignants</a:t>
            </a:r>
            <a:r>
              <a:rPr lang="fr-FR" spc="-35" dirty="0">
                <a:effectLst/>
                <a:latin typeface="Arial MT"/>
                <a:ea typeface="Arial MT"/>
                <a:cs typeface="Arial MT"/>
              </a:rPr>
              <a:t> </a:t>
            </a:r>
            <a:r>
              <a:rPr lang="fr-FR" b="1" u="heavy" dirty="0">
                <a:solidFill>
                  <a:srgbClr val="D50092"/>
                </a:solidFill>
                <a:effectLst/>
                <a:uFill>
                  <a:solidFill>
                    <a:srgbClr val="D50092"/>
                  </a:solidFill>
                </a:uFill>
                <a:latin typeface="Arial" panose="020B0604020202020204" pitchFamily="34" charset="0"/>
                <a:ea typeface="Arial MT"/>
                <a:cs typeface="Arial MT"/>
              </a:rPr>
              <a:t>indispensables</a:t>
            </a:r>
            <a:r>
              <a:rPr lang="fr-FR" b="1" u="heavy" dirty="0">
                <a:solidFill>
                  <a:srgbClr val="D50092"/>
                </a:solidFill>
                <a:uFill>
                  <a:solidFill>
                    <a:srgbClr val="D50092"/>
                  </a:solidFill>
                </a:uFill>
                <a:latin typeface="Arial MT"/>
                <a:ea typeface="Arial MT"/>
                <a:cs typeface="Arial MT"/>
              </a:rPr>
              <a:t> </a:t>
            </a:r>
            <a:r>
              <a:rPr lang="fr-FR" dirty="0">
                <a:effectLst/>
                <a:latin typeface="Arial MT"/>
                <a:ea typeface="Arial MT"/>
                <a:cs typeface="Arial MT"/>
              </a:rPr>
              <a:t>mais</a:t>
            </a:r>
            <a:r>
              <a:rPr lang="fr-FR" spc="5" dirty="0">
                <a:effectLst/>
                <a:latin typeface="Arial MT"/>
                <a:ea typeface="Arial MT"/>
                <a:cs typeface="Arial MT"/>
              </a:rPr>
              <a:t> </a:t>
            </a:r>
            <a:r>
              <a:rPr lang="fr-FR" dirty="0">
                <a:effectLst/>
                <a:latin typeface="Arial MT"/>
                <a:ea typeface="Arial MT"/>
                <a:cs typeface="Arial MT"/>
              </a:rPr>
              <a:t>néanmoins</a:t>
            </a:r>
            <a:r>
              <a:rPr lang="fr-FR" spc="20" dirty="0">
                <a:effectLst/>
                <a:latin typeface="Arial MT"/>
                <a:ea typeface="Arial MT"/>
                <a:cs typeface="Arial MT"/>
              </a:rPr>
              <a:t> </a:t>
            </a:r>
            <a:r>
              <a:rPr lang="fr-FR" b="1" u="heavy" dirty="0">
                <a:solidFill>
                  <a:srgbClr val="D50092"/>
                </a:solidFill>
                <a:effectLst/>
                <a:uFill>
                  <a:solidFill>
                    <a:srgbClr val="D50092"/>
                  </a:solidFill>
                </a:uFill>
                <a:latin typeface="Arial" panose="020B0604020202020204" pitchFamily="34" charset="0"/>
                <a:ea typeface="Arial MT"/>
                <a:cs typeface="Arial MT"/>
              </a:rPr>
              <a:t>complexes</a:t>
            </a:r>
          </a:p>
          <a:p>
            <a:pPr marL="46355" indent="0">
              <a:buNone/>
            </a:pPr>
            <a:endParaRPr lang="fr-FR" b="1" u="heavy" dirty="0">
              <a:solidFill>
                <a:srgbClr val="D50092"/>
              </a:solidFill>
              <a:uFill>
                <a:solidFill>
                  <a:srgbClr val="D50092"/>
                </a:solidFill>
              </a:uFill>
              <a:latin typeface="Arial" panose="020B0604020202020204" pitchFamily="34" charset="0"/>
              <a:ea typeface="Arial MT"/>
              <a:cs typeface="Arial MT"/>
            </a:endParaRPr>
          </a:p>
          <a:p>
            <a:pPr marL="742950" lvl="1" indent="-285750">
              <a:spcBef>
                <a:spcPts val="1220"/>
              </a:spcBef>
              <a:buClr>
                <a:srgbClr val="92D050"/>
              </a:buClr>
              <a:buSzPts val="2000"/>
              <a:buFont typeface="Wingdings" panose="05000000000000000000" pitchFamily="2" charset="2"/>
              <a:buChar char=""/>
              <a:tabLst>
                <a:tab pos="732790" algn="l"/>
                <a:tab pos="733425" algn="l"/>
              </a:tabLst>
            </a:pPr>
            <a:r>
              <a:rPr lang="fr-FR" sz="2000" dirty="0">
                <a:effectLst/>
                <a:latin typeface="Arial MT"/>
                <a:ea typeface="Wingdings" panose="05000000000000000000" pitchFamily="2" charset="2"/>
                <a:cs typeface="Wingdings" panose="05000000000000000000" pitchFamily="2" charset="2"/>
              </a:rPr>
              <a:t>Ecole</a:t>
            </a:r>
            <a:r>
              <a:rPr lang="fr-FR" sz="2000" spc="20" dirty="0">
                <a:effectLst/>
                <a:latin typeface="Arial MT"/>
                <a:ea typeface="Wingdings" panose="05000000000000000000" pitchFamily="2" charset="2"/>
                <a:cs typeface="Wingdings" panose="05000000000000000000" pitchFamily="2" charset="2"/>
              </a:rPr>
              <a:t> </a:t>
            </a:r>
            <a:r>
              <a:rPr lang="fr-FR" sz="2000" dirty="0">
                <a:effectLst/>
                <a:latin typeface="Arial MT"/>
                <a:ea typeface="Wingdings" panose="05000000000000000000" pitchFamily="2" charset="2"/>
                <a:cs typeface="Wingdings" panose="05000000000000000000" pitchFamily="2" charset="2"/>
              </a:rPr>
              <a:t>Maternelle</a:t>
            </a:r>
            <a:r>
              <a:rPr lang="fr-FR" sz="2000" spc="-10" dirty="0">
                <a:effectLst/>
                <a:latin typeface="Arial MT"/>
                <a:ea typeface="Wingdings" panose="05000000000000000000" pitchFamily="2" charset="2"/>
                <a:cs typeface="Wingdings" panose="05000000000000000000" pitchFamily="2" charset="2"/>
              </a:rPr>
              <a:t> </a:t>
            </a:r>
            <a:r>
              <a:rPr lang="fr-FR" sz="2000" dirty="0">
                <a:effectLst/>
                <a:latin typeface="Arial MT"/>
                <a:ea typeface="Wingdings" panose="05000000000000000000" pitchFamily="2" charset="2"/>
                <a:cs typeface="Wingdings" panose="05000000000000000000" pitchFamily="2" charset="2"/>
              </a:rPr>
              <a:t>:</a:t>
            </a:r>
            <a:r>
              <a:rPr lang="fr-FR" sz="2000" spc="-10" dirty="0">
                <a:effectLst/>
                <a:latin typeface="Arial MT"/>
                <a:ea typeface="Wingdings" panose="05000000000000000000" pitchFamily="2" charset="2"/>
                <a:cs typeface="Wingdings" panose="05000000000000000000" pitchFamily="2" charset="2"/>
              </a:rPr>
              <a:t> </a:t>
            </a:r>
            <a:r>
              <a:rPr lang="fr-FR" sz="2000" dirty="0">
                <a:effectLst/>
                <a:latin typeface="Arial MT"/>
                <a:ea typeface="Wingdings" panose="05000000000000000000" pitchFamily="2" charset="2"/>
                <a:cs typeface="Wingdings" panose="05000000000000000000" pitchFamily="2" charset="2"/>
              </a:rPr>
              <a:t>un croisement</a:t>
            </a:r>
            <a:r>
              <a:rPr lang="fr-FR" sz="2000" spc="-30" dirty="0">
                <a:effectLst/>
                <a:latin typeface="Arial MT"/>
                <a:ea typeface="Wingdings" panose="05000000000000000000" pitchFamily="2" charset="2"/>
                <a:cs typeface="Wingdings" panose="05000000000000000000" pitchFamily="2" charset="2"/>
              </a:rPr>
              <a:t> </a:t>
            </a:r>
            <a:r>
              <a:rPr lang="fr-FR" sz="2000" dirty="0">
                <a:effectLst/>
                <a:latin typeface="Arial MT"/>
                <a:ea typeface="Wingdings" panose="05000000000000000000" pitchFamily="2" charset="2"/>
                <a:cs typeface="Wingdings" panose="05000000000000000000" pitchFamily="2" charset="2"/>
              </a:rPr>
              <a:t>de multiples</a:t>
            </a:r>
            <a:r>
              <a:rPr lang="fr-FR" sz="2000" spc="10" dirty="0">
                <a:effectLst/>
                <a:latin typeface="Arial MT"/>
                <a:ea typeface="Wingdings" panose="05000000000000000000" pitchFamily="2" charset="2"/>
                <a:cs typeface="Wingdings" panose="05000000000000000000" pitchFamily="2" charset="2"/>
              </a:rPr>
              <a:t> </a:t>
            </a:r>
            <a:r>
              <a:rPr lang="fr-FR" sz="2000" dirty="0">
                <a:effectLst/>
                <a:latin typeface="Arial MT"/>
                <a:ea typeface="Wingdings" panose="05000000000000000000" pitchFamily="2" charset="2"/>
                <a:cs typeface="Wingdings" panose="05000000000000000000" pitchFamily="2" charset="2"/>
              </a:rPr>
              <a:t>partenaires</a:t>
            </a:r>
          </a:p>
          <a:p>
            <a:pPr marL="742950" lvl="1" indent="-285750">
              <a:spcBef>
                <a:spcPts val="1805"/>
              </a:spcBef>
              <a:spcAft>
                <a:spcPts val="0"/>
              </a:spcAft>
              <a:buClr>
                <a:srgbClr val="92D050"/>
              </a:buClr>
              <a:buSzPts val="2000"/>
              <a:buFont typeface="Wingdings" panose="05000000000000000000" pitchFamily="2" charset="2"/>
              <a:buChar char=""/>
              <a:tabLst>
                <a:tab pos="732790" algn="l"/>
                <a:tab pos="733425" algn="l"/>
              </a:tabLst>
            </a:pPr>
            <a:r>
              <a:rPr lang="fr-FR" sz="2000" dirty="0">
                <a:effectLst/>
                <a:latin typeface="Arial MT"/>
                <a:ea typeface="Wingdings" panose="05000000000000000000" pitchFamily="2" charset="2"/>
                <a:cs typeface="Wingdings" panose="05000000000000000000" pitchFamily="2" charset="2"/>
              </a:rPr>
              <a:t>La</a:t>
            </a:r>
            <a:r>
              <a:rPr lang="fr-FR" sz="2000" spc="-5" dirty="0">
                <a:effectLst/>
                <a:latin typeface="Arial MT"/>
                <a:ea typeface="Wingdings" panose="05000000000000000000" pitchFamily="2" charset="2"/>
                <a:cs typeface="Wingdings" panose="05000000000000000000" pitchFamily="2" charset="2"/>
              </a:rPr>
              <a:t> </a:t>
            </a:r>
            <a:r>
              <a:rPr lang="fr-FR" sz="2000" b="1" dirty="0">
                <a:solidFill>
                  <a:srgbClr val="E36C09"/>
                </a:solidFill>
                <a:effectLst/>
                <a:latin typeface="Arial" panose="020B0604020202020204" pitchFamily="34" charset="0"/>
                <a:ea typeface="Wingdings" panose="05000000000000000000" pitchFamily="2" charset="2"/>
                <a:cs typeface="Arial MT"/>
              </a:rPr>
              <a:t>cohérence</a:t>
            </a:r>
            <a:r>
              <a:rPr lang="fr-FR" sz="2000" b="1" spc="-15" dirty="0">
                <a:solidFill>
                  <a:srgbClr val="E36C09"/>
                </a:solidFill>
                <a:effectLst/>
                <a:latin typeface="Arial" panose="020B0604020202020204" pitchFamily="34" charset="0"/>
                <a:ea typeface="Wingdings" panose="05000000000000000000" pitchFamily="2" charset="2"/>
                <a:cs typeface="Arial MT"/>
              </a:rPr>
              <a:t> </a:t>
            </a:r>
            <a:r>
              <a:rPr lang="fr-FR" sz="2000" dirty="0">
                <a:effectLst/>
                <a:latin typeface="Arial MT"/>
                <a:ea typeface="Wingdings" panose="05000000000000000000" pitchFamily="2" charset="2"/>
                <a:cs typeface="Wingdings" panose="05000000000000000000" pitchFamily="2" charset="2"/>
              </a:rPr>
              <a:t>éducative</a:t>
            </a:r>
            <a:r>
              <a:rPr lang="fr-FR" sz="2000" spc="-5" dirty="0">
                <a:effectLst/>
                <a:latin typeface="Arial MT"/>
                <a:ea typeface="Wingdings" panose="05000000000000000000" pitchFamily="2" charset="2"/>
                <a:cs typeface="Wingdings" panose="05000000000000000000" pitchFamily="2" charset="2"/>
              </a:rPr>
              <a:t> </a:t>
            </a:r>
            <a:r>
              <a:rPr lang="fr-FR" sz="2000" dirty="0">
                <a:effectLst/>
                <a:latin typeface="Arial MT"/>
                <a:ea typeface="Wingdings" panose="05000000000000000000" pitchFamily="2" charset="2"/>
                <a:cs typeface="Wingdings" panose="05000000000000000000" pitchFamily="2" charset="2"/>
              </a:rPr>
              <a:t>en</a:t>
            </a:r>
            <a:r>
              <a:rPr lang="fr-FR" sz="2000" spc="5" dirty="0">
                <a:effectLst/>
                <a:latin typeface="Arial MT"/>
                <a:ea typeface="Wingdings" panose="05000000000000000000" pitchFamily="2" charset="2"/>
                <a:cs typeface="Wingdings" panose="05000000000000000000" pitchFamily="2" charset="2"/>
              </a:rPr>
              <a:t> </a:t>
            </a:r>
            <a:r>
              <a:rPr lang="fr-FR" sz="2000" dirty="0">
                <a:effectLst/>
                <a:latin typeface="Arial MT"/>
                <a:ea typeface="Wingdings" panose="05000000000000000000" pitchFamily="2" charset="2"/>
                <a:cs typeface="Wingdings" panose="05000000000000000000" pitchFamily="2" charset="2"/>
              </a:rPr>
              <a:t>question</a:t>
            </a:r>
          </a:p>
          <a:p>
            <a:pPr marL="742950" lvl="1" indent="-285750">
              <a:spcBef>
                <a:spcPts val="1795"/>
              </a:spcBef>
              <a:buClr>
                <a:srgbClr val="92D050"/>
              </a:buClr>
              <a:buSzPts val="2000"/>
              <a:buFont typeface="Wingdings" panose="05000000000000000000" pitchFamily="2" charset="2"/>
              <a:buChar char=""/>
              <a:tabLst>
                <a:tab pos="732790" algn="l"/>
                <a:tab pos="733425" algn="l"/>
              </a:tabLst>
            </a:pPr>
            <a:r>
              <a:rPr lang="fr-FR" sz="2000" dirty="0">
                <a:effectLst/>
                <a:latin typeface="Arial MT"/>
                <a:ea typeface="Wingdings" panose="05000000000000000000" pitchFamily="2" charset="2"/>
                <a:cs typeface="Wingdings" panose="05000000000000000000" pitchFamily="2" charset="2"/>
              </a:rPr>
              <a:t>Obstacles</a:t>
            </a:r>
            <a:r>
              <a:rPr lang="fr-FR" sz="2000" spc="-40" dirty="0">
                <a:effectLst/>
                <a:latin typeface="Arial MT"/>
                <a:ea typeface="Wingdings" panose="05000000000000000000" pitchFamily="2" charset="2"/>
                <a:cs typeface="Wingdings" panose="05000000000000000000" pitchFamily="2" charset="2"/>
              </a:rPr>
              <a:t> </a:t>
            </a:r>
            <a:r>
              <a:rPr lang="fr-FR" sz="2000" dirty="0">
                <a:effectLst/>
                <a:latin typeface="Arial MT"/>
                <a:ea typeface="Wingdings" panose="05000000000000000000" pitchFamily="2" charset="2"/>
                <a:cs typeface="Wingdings" panose="05000000000000000000" pitchFamily="2" charset="2"/>
              </a:rPr>
              <a:t>à</a:t>
            </a:r>
            <a:r>
              <a:rPr lang="fr-FR" sz="2000" spc="10" dirty="0">
                <a:effectLst/>
                <a:latin typeface="Arial MT"/>
                <a:ea typeface="Wingdings" panose="05000000000000000000" pitchFamily="2" charset="2"/>
                <a:cs typeface="Wingdings" panose="05000000000000000000" pitchFamily="2" charset="2"/>
              </a:rPr>
              <a:t> </a:t>
            </a:r>
            <a:r>
              <a:rPr lang="fr-FR" sz="2000" dirty="0">
                <a:effectLst/>
                <a:latin typeface="Arial MT"/>
                <a:ea typeface="Wingdings" panose="05000000000000000000" pitchFamily="2" charset="2"/>
                <a:cs typeface="Wingdings" panose="05000000000000000000" pitchFamily="2" charset="2"/>
              </a:rPr>
              <a:t>surmonter</a:t>
            </a:r>
            <a:r>
              <a:rPr lang="fr-FR" sz="2000" spc="-45" dirty="0">
                <a:effectLst/>
                <a:latin typeface="Arial MT"/>
                <a:ea typeface="Wingdings" panose="05000000000000000000" pitchFamily="2" charset="2"/>
                <a:cs typeface="Wingdings" panose="05000000000000000000" pitchFamily="2" charset="2"/>
              </a:rPr>
              <a:t> </a:t>
            </a:r>
            <a:r>
              <a:rPr lang="fr-FR" sz="2000" dirty="0">
                <a:effectLst/>
                <a:latin typeface="Arial MT"/>
                <a:ea typeface="Wingdings" panose="05000000000000000000" pitchFamily="2" charset="2"/>
                <a:cs typeface="Wingdings" panose="05000000000000000000" pitchFamily="2" charset="2"/>
              </a:rPr>
              <a:t>dans</a:t>
            </a:r>
            <a:r>
              <a:rPr lang="fr-FR" sz="2000" spc="-10" dirty="0">
                <a:effectLst/>
                <a:latin typeface="Arial MT"/>
                <a:ea typeface="Wingdings" panose="05000000000000000000" pitchFamily="2" charset="2"/>
                <a:cs typeface="Wingdings" panose="05000000000000000000" pitchFamily="2" charset="2"/>
              </a:rPr>
              <a:t> </a:t>
            </a:r>
            <a:r>
              <a:rPr lang="fr-FR" sz="2000" dirty="0">
                <a:effectLst/>
                <a:latin typeface="Arial MT"/>
                <a:ea typeface="Wingdings" panose="05000000000000000000" pitchFamily="2" charset="2"/>
                <a:cs typeface="Wingdings" panose="05000000000000000000" pitchFamily="2" charset="2"/>
              </a:rPr>
              <a:t>le</a:t>
            </a:r>
            <a:r>
              <a:rPr lang="fr-FR" sz="2000" spc="10" dirty="0">
                <a:effectLst/>
                <a:latin typeface="Arial MT"/>
                <a:ea typeface="Wingdings" panose="05000000000000000000" pitchFamily="2" charset="2"/>
                <a:cs typeface="Wingdings" panose="05000000000000000000" pitchFamily="2" charset="2"/>
              </a:rPr>
              <a:t> </a:t>
            </a:r>
            <a:r>
              <a:rPr lang="fr-FR" sz="2000" dirty="0">
                <a:effectLst/>
                <a:latin typeface="Arial MT"/>
                <a:ea typeface="Wingdings" panose="05000000000000000000" pitchFamily="2" charset="2"/>
                <a:cs typeface="Wingdings" panose="05000000000000000000" pitchFamily="2" charset="2"/>
              </a:rPr>
              <a:t>cadre</a:t>
            </a:r>
            <a:r>
              <a:rPr lang="fr-FR" sz="2000" spc="-20" dirty="0">
                <a:effectLst/>
                <a:latin typeface="Arial MT"/>
                <a:ea typeface="Wingdings" panose="05000000000000000000" pitchFamily="2" charset="2"/>
                <a:cs typeface="Wingdings" panose="05000000000000000000" pitchFamily="2" charset="2"/>
              </a:rPr>
              <a:t> </a:t>
            </a:r>
            <a:r>
              <a:rPr lang="fr-FR" sz="2000" dirty="0">
                <a:effectLst/>
                <a:latin typeface="Arial MT"/>
                <a:ea typeface="Wingdings" panose="05000000000000000000" pitchFamily="2" charset="2"/>
                <a:cs typeface="Wingdings" panose="05000000000000000000" pitchFamily="2" charset="2"/>
              </a:rPr>
              <a:t>d’une</a:t>
            </a:r>
            <a:r>
              <a:rPr lang="fr-FR" sz="2000" spc="-5" dirty="0">
                <a:effectLst/>
                <a:latin typeface="Arial MT"/>
                <a:ea typeface="Wingdings" panose="05000000000000000000" pitchFamily="2" charset="2"/>
                <a:cs typeface="Wingdings" panose="05000000000000000000" pitchFamily="2" charset="2"/>
              </a:rPr>
              <a:t> </a:t>
            </a:r>
            <a:r>
              <a:rPr lang="fr-FR" sz="2000" dirty="0">
                <a:effectLst/>
                <a:latin typeface="Arial MT"/>
                <a:ea typeface="Wingdings" panose="05000000000000000000" pitchFamily="2" charset="2"/>
                <a:cs typeface="Wingdings" panose="05000000000000000000" pitchFamily="2" charset="2"/>
              </a:rPr>
              <a:t>partenariat</a:t>
            </a:r>
            <a:r>
              <a:rPr lang="fr-FR" sz="2000" spc="-50" dirty="0">
                <a:effectLst/>
                <a:latin typeface="Arial MT"/>
                <a:ea typeface="Wingdings" panose="05000000000000000000" pitchFamily="2" charset="2"/>
                <a:cs typeface="Wingdings" panose="05000000000000000000" pitchFamily="2" charset="2"/>
              </a:rPr>
              <a:t> </a:t>
            </a:r>
            <a:r>
              <a:rPr lang="fr-FR" sz="2000" dirty="0">
                <a:effectLst/>
                <a:latin typeface="Arial MT"/>
                <a:ea typeface="Wingdings" panose="05000000000000000000" pitchFamily="2" charset="2"/>
                <a:cs typeface="Wingdings" panose="05000000000000000000" pitchFamily="2" charset="2"/>
              </a:rPr>
              <a:t>«déséquilibré»</a:t>
            </a:r>
          </a:p>
          <a:p>
            <a:pPr marL="742950" lvl="1" indent="-285750">
              <a:spcBef>
                <a:spcPts val="1800"/>
              </a:spcBef>
              <a:spcAft>
                <a:spcPts val="0"/>
              </a:spcAft>
              <a:buClr>
                <a:srgbClr val="92D050"/>
              </a:buClr>
              <a:buSzPts val="2000"/>
              <a:buFont typeface="Wingdings" panose="05000000000000000000" pitchFamily="2" charset="2"/>
              <a:buChar char=""/>
              <a:tabLst>
                <a:tab pos="732790" algn="l"/>
                <a:tab pos="733425" algn="l"/>
                <a:tab pos="6426835" algn="l"/>
              </a:tabLst>
            </a:pPr>
            <a:r>
              <a:rPr lang="fr-FR" sz="2000" dirty="0">
                <a:effectLst/>
                <a:latin typeface="Arial MT"/>
                <a:ea typeface="Wingdings" panose="05000000000000000000" pitchFamily="2" charset="2"/>
                <a:cs typeface="Wingdings" panose="05000000000000000000" pitchFamily="2" charset="2"/>
              </a:rPr>
              <a:t>Situations</a:t>
            </a:r>
            <a:r>
              <a:rPr lang="fr-FR" sz="2000" spc="-10" dirty="0">
                <a:effectLst/>
                <a:latin typeface="Arial MT"/>
                <a:ea typeface="Wingdings" panose="05000000000000000000" pitchFamily="2" charset="2"/>
                <a:cs typeface="Wingdings" panose="05000000000000000000" pitchFamily="2" charset="2"/>
              </a:rPr>
              <a:t> </a:t>
            </a:r>
            <a:r>
              <a:rPr lang="fr-FR" sz="2000" dirty="0">
                <a:effectLst/>
                <a:latin typeface="Arial MT"/>
                <a:ea typeface="Wingdings" panose="05000000000000000000" pitchFamily="2" charset="2"/>
                <a:cs typeface="Wingdings" panose="05000000000000000000" pitchFamily="2" charset="2"/>
              </a:rPr>
              <a:t>de</a:t>
            </a:r>
            <a:r>
              <a:rPr lang="fr-FR" sz="2000" spc="-15" dirty="0">
                <a:effectLst/>
                <a:latin typeface="Arial MT"/>
                <a:ea typeface="Wingdings" panose="05000000000000000000" pitchFamily="2" charset="2"/>
                <a:cs typeface="Wingdings" panose="05000000000000000000" pitchFamily="2" charset="2"/>
              </a:rPr>
              <a:t> </a:t>
            </a:r>
            <a:r>
              <a:rPr lang="fr-FR" sz="2000" dirty="0">
                <a:effectLst/>
                <a:latin typeface="Arial MT"/>
                <a:ea typeface="Wingdings" panose="05000000000000000000" pitchFamily="2" charset="2"/>
                <a:cs typeface="Wingdings" panose="05000000000000000000" pitchFamily="2" charset="2"/>
              </a:rPr>
              <a:t>travail</a:t>
            </a:r>
            <a:r>
              <a:rPr lang="fr-FR" sz="2000" spc="5" dirty="0">
                <a:effectLst/>
                <a:latin typeface="Arial MT"/>
                <a:ea typeface="Wingdings" panose="05000000000000000000" pitchFamily="2" charset="2"/>
                <a:cs typeface="Wingdings" panose="05000000000000000000" pitchFamily="2" charset="2"/>
              </a:rPr>
              <a:t> </a:t>
            </a:r>
            <a:r>
              <a:rPr lang="fr-FR" sz="2000" dirty="0">
                <a:effectLst/>
                <a:latin typeface="Arial MT"/>
                <a:ea typeface="Wingdings" panose="05000000000000000000" pitchFamily="2" charset="2"/>
                <a:cs typeface="Wingdings" panose="05000000000000000000" pitchFamily="2" charset="2"/>
              </a:rPr>
              <a:t>harmonieuses,</a:t>
            </a:r>
            <a:r>
              <a:rPr lang="fr-FR" sz="2000" spc="-50" dirty="0">
                <a:effectLst/>
                <a:latin typeface="Arial MT"/>
                <a:ea typeface="Wingdings" panose="05000000000000000000" pitchFamily="2" charset="2"/>
                <a:cs typeface="Wingdings" panose="05000000000000000000" pitchFamily="2" charset="2"/>
              </a:rPr>
              <a:t> </a:t>
            </a:r>
            <a:r>
              <a:rPr lang="fr-FR" sz="2000" dirty="0">
                <a:effectLst/>
                <a:latin typeface="Arial MT"/>
                <a:ea typeface="Wingdings" panose="05000000000000000000" pitchFamily="2" charset="2"/>
                <a:cs typeface="Wingdings" panose="05000000000000000000" pitchFamily="2" charset="2"/>
              </a:rPr>
              <a:t>efficientes</a:t>
            </a:r>
            <a:r>
              <a:rPr lang="fr-FR" sz="2000" spc="-30" dirty="0">
                <a:effectLst/>
                <a:latin typeface="Arial MT"/>
                <a:ea typeface="Wingdings" panose="05000000000000000000" pitchFamily="2" charset="2"/>
                <a:cs typeface="Wingdings" panose="05000000000000000000" pitchFamily="2" charset="2"/>
              </a:rPr>
              <a:t> </a:t>
            </a:r>
            <a:r>
              <a:rPr lang="fr-FR" sz="2000" dirty="0">
                <a:effectLst/>
                <a:latin typeface="Arial MT"/>
                <a:ea typeface="Wingdings" panose="05000000000000000000" pitchFamily="2" charset="2"/>
                <a:cs typeface="Wingdings" panose="05000000000000000000" pitchFamily="2" charset="2"/>
              </a:rPr>
              <a:t>…	</a:t>
            </a:r>
            <a:r>
              <a:rPr lang="fr-FR" sz="2000" b="1" dirty="0">
                <a:solidFill>
                  <a:srgbClr val="FF0000"/>
                </a:solidFill>
                <a:effectLst/>
                <a:latin typeface="Arial" panose="020B0604020202020204" pitchFamily="34" charset="0"/>
                <a:ea typeface="Wingdings" panose="05000000000000000000" pitchFamily="2" charset="2"/>
                <a:cs typeface="Arial MT"/>
              </a:rPr>
              <a:t>et </a:t>
            </a:r>
            <a:r>
              <a:rPr lang="fr-FR" sz="2000" dirty="0">
                <a:effectLst/>
                <a:latin typeface="Arial MT"/>
                <a:ea typeface="Arial MT"/>
                <a:cs typeface="Arial MT"/>
              </a:rPr>
              <a:t>dysfonctionnements</a:t>
            </a:r>
            <a:r>
              <a:rPr lang="fr-FR" sz="2000" spc="-25" dirty="0">
                <a:effectLst/>
                <a:latin typeface="Arial MT"/>
                <a:ea typeface="Arial MT"/>
                <a:cs typeface="Arial MT"/>
              </a:rPr>
              <a:t> </a:t>
            </a:r>
            <a:r>
              <a:rPr lang="fr-FR" sz="2000" dirty="0">
                <a:effectLst/>
                <a:latin typeface="Arial MT"/>
                <a:ea typeface="Arial MT"/>
                <a:cs typeface="Arial MT"/>
              </a:rPr>
              <a:t>de</a:t>
            </a:r>
            <a:r>
              <a:rPr lang="fr-FR" sz="2000" spc="20" dirty="0">
                <a:effectLst/>
                <a:latin typeface="Arial MT"/>
                <a:ea typeface="Arial MT"/>
                <a:cs typeface="Arial MT"/>
              </a:rPr>
              <a:t> </a:t>
            </a:r>
            <a:r>
              <a:rPr lang="fr-FR" sz="2000" dirty="0">
                <a:effectLst/>
                <a:latin typeface="Arial MT"/>
                <a:ea typeface="Arial MT"/>
                <a:cs typeface="Arial MT"/>
              </a:rPr>
              <a:t>collaborations</a:t>
            </a:r>
            <a:r>
              <a:rPr lang="fr-FR" sz="2000" spc="-5" dirty="0">
                <a:effectLst/>
                <a:latin typeface="Arial MT"/>
                <a:ea typeface="Arial MT"/>
                <a:cs typeface="Arial MT"/>
              </a:rPr>
              <a:t> </a:t>
            </a:r>
            <a:r>
              <a:rPr lang="fr-FR" sz="2000" dirty="0">
                <a:effectLst/>
                <a:latin typeface="Arial MT"/>
                <a:ea typeface="Arial MT"/>
                <a:cs typeface="Arial MT"/>
              </a:rPr>
              <a:t>subies</a:t>
            </a:r>
          </a:p>
          <a:p>
            <a:pPr marL="46355" indent="0">
              <a:buNone/>
            </a:pPr>
            <a:endParaRPr lang="fr-FR" sz="1050" dirty="0">
              <a:effectLst/>
              <a:latin typeface="Arial MT"/>
              <a:ea typeface="Arial MT"/>
              <a:cs typeface="Arial MT"/>
            </a:endParaRPr>
          </a:p>
          <a:p>
            <a:pPr marL="0" indent="0">
              <a:buNone/>
            </a:pPr>
            <a:endParaRPr lang="fr-FR" dirty="0"/>
          </a:p>
        </p:txBody>
      </p:sp>
    </p:spTree>
    <p:extLst>
      <p:ext uri="{BB962C8B-B14F-4D97-AF65-F5344CB8AC3E}">
        <p14:creationId xmlns:p14="http://schemas.microsoft.com/office/powerpoint/2010/main" val="1440963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4BB78-3531-4644-BA04-FCFF89124547}"/>
              </a:ext>
            </a:extLst>
          </p:cNvPr>
          <p:cNvSpPr>
            <a:spLocks noGrp="1"/>
          </p:cNvSpPr>
          <p:nvPr>
            <p:ph type="title"/>
          </p:nvPr>
        </p:nvSpPr>
        <p:spPr/>
        <p:txBody>
          <a:bodyPr/>
          <a:lstStyle/>
          <a:p>
            <a:r>
              <a:rPr lang="fr-FR" sz="5400" b="1" dirty="0"/>
              <a:t>Conclusion </a:t>
            </a:r>
          </a:p>
        </p:txBody>
      </p:sp>
      <p:sp>
        <p:nvSpPr>
          <p:cNvPr id="3" name="Espace réservé du contenu 2">
            <a:extLst>
              <a:ext uri="{FF2B5EF4-FFF2-40B4-BE49-F238E27FC236}">
                <a16:creationId xmlns:a16="http://schemas.microsoft.com/office/drawing/2014/main" id="{ADF21643-6EC1-4020-9AAD-D1474B756B20}"/>
              </a:ext>
            </a:extLst>
          </p:cNvPr>
          <p:cNvSpPr>
            <a:spLocks noGrp="1"/>
          </p:cNvSpPr>
          <p:nvPr>
            <p:ph idx="1"/>
          </p:nvPr>
        </p:nvSpPr>
        <p:spPr>
          <a:xfrm>
            <a:off x="646111" y="1700808"/>
            <a:ext cx="11138521" cy="4547591"/>
          </a:xfrm>
        </p:spPr>
        <p:txBody>
          <a:bodyPr>
            <a:noAutofit/>
          </a:bodyPr>
          <a:lstStyle/>
          <a:p>
            <a:pPr marL="396240" marR="312420" algn="ctr">
              <a:lnSpc>
                <a:spcPct val="81000"/>
              </a:lnSpc>
              <a:spcBef>
                <a:spcPts val="935"/>
              </a:spcBef>
            </a:pPr>
            <a:r>
              <a:rPr lang="fr-FR" sz="2400" i="1" dirty="0">
                <a:latin typeface="Comic Sans MS" panose="030F0702030302020204" pitchFamily="66" charset="0"/>
                <a:ea typeface="Arial MT"/>
                <a:cs typeface="Arial MT"/>
              </a:rPr>
              <a:t>«</a:t>
            </a:r>
            <a:r>
              <a:rPr lang="fr-FR" sz="2400" i="1" spc="5" dirty="0">
                <a:latin typeface="Comic Sans MS" panose="030F0702030302020204" pitchFamily="66" charset="0"/>
                <a:ea typeface="Arial MT"/>
                <a:cs typeface="Arial MT"/>
              </a:rPr>
              <a:t> </a:t>
            </a:r>
            <a:r>
              <a:rPr lang="fr-FR" sz="2400" i="1" dirty="0">
                <a:latin typeface="Comic Sans MS" panose="030F0702030302020204" pitchFamily="66" charset="0"/>
                <a:ea typeface="Arial MT"/>
                <a:cs typeface="Arial MT"/>
              </a:rPr>
              <a:t>Lorsque</a:t>
            </a:r>
            <a:r>
              <a:rPr lang="fr-FR" sz="2400" i="1" spc="-5" dirty="0">
                <a:latin typeface="Comic Sans MS" panose="030F0702030302020204" pitchFamily="66" charset="0"/>
                <a:ea typeface="Arial MT"/>
                <a:cs typeface="Arial MT"/>
              </a:rPr>
              <a:t> </a:t>
            </a:r>
            <a:r>
              <a:rPr lang="fr-FR" sz="2400" i="1" dirty="0">
                <a:latin typeface="Comic Sans MS" panose="030F0702030302020204" pitchFamily="66" charset="0"/>
                <a:ea typeface="Arial MT"/>
                <a:cs typeface="Arial MT"/>
              </a:rPr>
              <a:t>chacun</a:t>
            </a:r>
            <a:r>
              <a:rPr lang="fr-FR" sz="2400" i="1" spc="-5" dirty="0">
                <a:latin typeface="Comic Sans MS" panose="030F0702030302020204" pitchFamily="66" charset="0"/>
                <a:ea typeface="Arial MT"/>
                <a:cs typeface="Arial MT"/>
              </a:rPr>
              <a:t> </a:t>
            </a:r>
            <a:r>
              <a:rPr lang="fr-FR" sz="2400" i="1" dirty="0">
                <a:latin typeface="Comic Sans MS" panose="030F0702030302020204" pitchFamily="66" charset="0"/>
                <a:ea typeface="Arial MT"/>
                <a:cs typeface="Arial MT"/>
              </a:rPr>
              <a:t>est</a:t>
            </a:r>
            <a:r>
              <a:rPr lang="fr-FR" sz="2400" i="1" spc="15" dirty="0">
                <a:latin typeface="Comic Sans MS" panose="030F0702030302020204" pitchFamily="66" charset="0"/>
                <a:ea typeface="Arial MT"/>
                <a:cs typeface="Arial MT"/>
              </a:rPr>
              <a:t> </a:t>
            </a:r>
            <a:r>
              <a:rPr lang="fr-FR" sz="2400" b="1" i="1" dirty="0">
                <a:latin typeface="Comic Sans MS" panose="030F0702030302020204" pitchFamily="66" charset="0"/>
                <a:ea typeface="Arial MT"/>
                <a:cs typeface="Arial MT"/>
              </a:rPr>
              <a:t>responsable</a:t>
            </a:r>
            <a:r>
              <a:rPr lang="fr-FR" sz="2400" b="1" i="1" spc="10" dirty="0">
                <a:latin typeface="Comic Sans MS" panose="030F0702030302020204" pitchFamily="66" charset="0"/>
                <a:ea typeface="Arial MT"/>
                <a:cs typeface="Arial MT"/>
              </a:rPr>
              <a:t> </a:t>
            </a:r>
            <a:r>
              <a:rPr lang="fr-FR" sz="2400" b="1" i="1" dirty="0">
                <a:latin typeface="Comic Sans MS" panose="030F0702030302020204" pitchFamily="66" charset="0"/>
                <a:ea typeface="Arial MT"/>
                <a:cs typeface="Arial MT"/>
              </a:rPr>
              <a:t>de</a:t>
            </a:r>
            <a:r>
              <a:rPr lang="fr-FR" sz="2400" b="1" i="1" spc="5" dirty="0">
                <a:latin typeface="Comic Sans MS" panose="030F0702030302020204" pitchFamily="66" charset="0"/>
                <a:ea typeface="Arial MT"/>
                <a:cs typeface="Arial MT"/>
              </a:rPr>
              <a:t> </a:t>
            </a:r>
            <a:r>
              <a:rPr lang="fr-FR" sz="2400" b="1" i="1" dirty="0">
                <a:latin typeface="Comic Sans MS" panose="030F0702030302020204" pitchFamily="66" charset="0"/>
                <a:ea typeface="Arial MT"/>
                <a:cs typeface="Arial MT"/>
              </a:rPr>
              <a:t>ses</a:t>
            </a:r>
            <a:r>
              <a:rPr lang="fr-FR" sz="2400" b="1" i="1" spc="10" dirty="0">
                <a:latin typeface="Comic Sans MS" panose="030F0702030302020204" pitchFamily="66" charset="0"/>
                <a:ea typeface="Arial MT"/>
                <a:cs typeface="Arial MT"/>
              </a:rPr>
              <a:t> </a:t>
            </a:r>
            <a:r>
              <a:rPr lang="fr-FR" sz="2400" b="1" i="1" dirty="0">
                <a:latin typeface="Comic Sans MS" panose="030F0702030302020204" pitchFamily="66" charset="0"/>
                <a:ea typeface="Arial MT"/>
                <a:cs typeface="Arial MT"/>
              </a:rPr>
              <a:t>actes</a:t>
            </a:r>
            <a:r>
              <a:rPr lang="fr-FR" sz="2400" b="1" i="1" spc="-20" dirty="0">
                <a:latin typeface="Comic Sans MS" panose="030F0702030302020204" pitchFamily="66" charset="0"/>
                <a:ea typeface="Arial MT"/>
                <a:cs typeface="Arial MT"/>
              </a:rPr>
              <a:t> </a:t>
            </a:r>
            <a:r>
              <a:rPr lang="fr-FR" sz="2400" i="1" dirty="0">
                <a:latin typeface="Comic Sans MS" panose="030F0702030302020204" pitchFamily="66" charset="0"/>
                <a:ea typeface="Arial MT"/>
                <a:cs typeface="Arial MT"/>
              </a:rPr>
              <a:t>et</a:t>
            </a:r>
            <a:r>
              <a:rPr lang="fr-FR" sz="2400" i="1" spc="15" dirty="0">
                <a:latin typeface="Comic Sans MS" panose="030F0702030302020204" pitchFamily="66" charset="0"/>
                <a:ea typeface="Arial MT"/>
                <a:cs typeface="Arial MT"/>
              </a:rPr>
              <a:t> </a:t>
            </a:r>
            <a:r>
              <a:rPr lang="fr-FR" sz="2400" i="1" dirty="0">
                <a:latin typeface="Comic Sans MS" panose="030F0702030302020204" pitchFamily="66" charset="0"/>
                <a:ea typeface="Arial MT"/>
                <a:cs typeface="Arial MT"/>
              </a:rPr>
              <a:t>a</a:t>
            </a:r>
            <a:r>
              <a:rPr lang="fr-FR" sz="2400" i="1" spc="10" dirty="0">
                <a:latin typeface="Comic Sans MS" panose="030F0702030302020204" pitchFamily="66" charset="0"/>
                <a:ea typeface="Arial MT"/>
                <a:cs typeface="Arial MT"/>
              </a:rPr>
              <a:t> </a:t>
            </a:r>
            <a:r>
              <a:rPr lang="fr-FR" sz="2400" i="1" dirty="0">
                <a:latin typeface="Comic Sans MS" panose="030F0702030302020204" pitchFamily="66" charset="0"/>
                <a:ea typeface="Arial MT"/>
                <a:cs typeface="Arial MT"/>
              </a:rPr>
              <a:t>la</a:t>
            </a:r>
            <a:r>
              <a:rPr lang="fr-FR" sz="2400" i="1" spc="5" dirty="0">
                <a:latin typeface="Comic Sans MS" panose="030F0702030302020204" pitchFamily="66" charset="0"/>
                <a:ea typeface="Arial MT"/>
                <a:cs typeface="Arial MT"/>
              </a:rPr>
              <a:t> </a:t>
            </a:r>
            <a:r>
              <a:rPr lang="fr-FR" sz="2400" i="1" dirty="0">
                <a:latin typeface="Comic Sans MS" panose="030F0702030302020204" pitchFamily="66" charset="0"/>
                <a:ea typeface="Arial MT"/>
                <a:cs typeface="Arial MT"/>
              </a:rPr>
              <a:t>certitude</a:t>
            </a:r>
            <a:r>
              <a:rPr lang="fr-FR" sz="2400" i="1" spc="-5" dirty="0">
                <a:latin typeface="Comic Sans MS" panose="030F0702030302020204" pitchFamily="66" charset="0"/>
                <a:ea typeface="Arial MT"/>
                <a:cs typeface="Arial MT"/>
              </a:rPr>
              <a:t> </a:t>
            </a:r>
            <a:r>
              <a:rPr lang="fr-FR" sz="2400" i="1" dirty="0">
                <a:latin typeface="Comic Sans MS" panose="030F0702030302020204" pitchFamily="66" charset="0"/>
                <a:ea typeface="Arial MT"/>
                <a:cs typeface="Arial MT"/>
              </a:rPr>
              <a:t>de</a:t>
            </a:r>
            <a:r>
              <a:rPr lang="fr-FR" sz="2400" i="1" spc="-585" dirty="0">
                <a:latin typeface="Comic Sans MS" panose="030F0702030302020204" pitchFamily="66" charset="0"/>
                <a:ea typeface="Arial MT"/>
                <a:cs typeface="Arial MT"/>
              </a:rPr>
              <a:t> </a:t>
            </a:r>
            <a:r>
              <a:rPr lang="fr-FR" sz="2400" i="1" dirty="0">
                <a:latin typeface="Comic Sans MS" panose="030F0702030302020204" pitchFamily="66" charset="0"/>
                <a:ea typeface="Arial MT"/>
                <a:cs typeface="Arial MT"/>
              </a:rPr>
              <a:t>participer</a:t>
            </a:r>
            <a:r>
              <a:rPr lang="fr-FR" sz="2400" i="1" spc="15" dirty="0">
                <a:latin typeface="Comic Sans MS" panose="030F0702030302020204" pitchFamily="66" charset="0"/>
                <a:ea typeface="Arial MT"/>
                <a:cs typeface="Arial MT"/>
              </a:rPr>
              <a:t> </a:t>
            </a:r>
            <a:r>
              <a:rPr lang="fr-FR" sz="2400" i="1" dirty="0">
                <a:latin typeface="Comic Sans MS" panose="030F0702030302020204" pitchFamily="66" charset="0"/>
                <a:ea typeface="Arial MT"/>
                <a:cs typeface="Arial MT"/>
              </a:rPr>
              <a:t>à</a:t>
            </a:r>
            <a:r>
              <a:rPr lang="fr-FR" sz="2400" i="1" spc="5" dirty="0">
                <a:latin typeface="Comic Sans MS" panose="030F0702030302020204" pitchFamily="66" charset="0"/>
                <a:ea typeface="Arial MT"/>
                <a:cs typeface="Arial MT"/>
              </a:rPr>
              <a:t> </a:t>
            </a:r>
            <a:r>
              <a:rPr lang="fr-FR" sz="2400" i="1" dirty="0">
                <a:latin typeface="Comic Sans MS" panose="030F0702030302020204" pitchFamily="66" charset="0"/>
                <a:ea typeface="Arial MT"/>
                <a:cs typeface="Arial MT"/>
              </a:rPr>
              <a:t>l’œuvre</a:t>
            </a:r>
            <a:r>
              <a:rPr lang="fr-FR" sz="2400" i="1" spc="10" dirty="0">
                <a:latin typeface="Comic Sans MS" panose="030F0702030302020204" pitchFamily="66" charset="0"/>
                <a:ea typeface="Arial MT"/>
                <a:cs typeface="Arial MT"/>
              </a:rPr>
              <a:t> </a:t>
            </a:r>
            <a:r>
              <a:rPr lang="fr-FR" sz="2400" i="1" dirty="0">
                <a:latin typeface="Comic Sans MS" panose="030F0702030302020204" pitchFamily="66" charset="0"/>
                <a:ea typeface="Arial MT"/>
                <a:cs typeface="Arial MT"/>
              </a:rPr>
              <a:t>collective</a:t>
            </a:r>
            <a:r>
              <a:rPr lang="fr-FR" sz="2400" i="1" spc="-5" dirty="0">
                <a:latin typeface="Comic Sans MS" panose="030F0702030302020204" pitchFamily="66" charset="0"/>
                <a:ea typeface="Arial MT"/>
                <a:cs typeface="Arial MT"/>
              </a:rPr>
              <a:t> </a:t>
            </a:r>
            <a:r>
              <a:rPr lang="fr-FR" sz="2400" i="1" dirty="0">
                <a:latin typeface="Comic Sans MS" panose="030F0702030302020204" pitchFamily="66" charset="0"/>
                <a:ea typeface="Arial MT"/>
                <a:cs typeface="Arial MT"/>
              </a:rPr>
              <a:t>à</a:t>
            </a:r>
            <a:r>
              <a:rPr lang="fr-FR" sz="2400" i="1" spc="5" dirty="0">
                <a:latin typeface="Comic Sans MS" panose="030F0702030302020204" pitchFamily="66" charset="0"/>
                <a:ea typeface="Arial MT"/>
                <a:cs typeface="Arial MT"/>
              </a:rPr>
              <a:t> </a:t>
            </a:r>
            <a:r>
              <a:rPr lang="fr-FR" sz="2400" i="1" dirty="0">
                <a:latin typeface="Comic Sans MS" panose="030F0702030302020204" pitchFamily="66" charset="0"/>
                <a:ea typeface="Arial MT"/>
                <a:cs typeface="Arial MT"/>
              </a:rPr>
              <a:t>partir</a:t>
            </a:r>
            <a:r>
              <a:rPr lang="fr-FR" sz="2400" i="1" spc="5" dirty="0">
                <a:latin typeface="Comic Sans MS" panose="030F0702030302020204" pitchFamily="66" charset="0"/>
                <a:ea typeface="Arial MT"/>
                <a:cs typeface="Arial MT"/>
              </a:rPr>
              <a:t> </a:t>
            </a:r>
            <a:r>
              <a:rPr lang="fr-FR" sz="2400" i="1" dirty="0">
                <a:latin typeface="Comic Sans MS" panose="030F0702030302020204" pitchFamily="66" charset="0"/>
                <a:ea typeface="Arial MT"/>
                <a:cs typeface="Arial MT"/>
              </a:rPr>
              <a:t>de</a:t>
            </a:r>
            <a:r>
              <a:rPr lang="fr-FR" sz="2400" i="1" spc="45" dirty="0">
                <a:latin typeface="Comic Sans MS" panose="030F0702030302020204" pitchFamily="66" charset="0"/>
                <a:ea typeface="Arial MT"/>
                <a:cs typeface="Arial MT"/>
              </a:rPr>
              <a:t> </a:t>
            </a:r>
            <a:r>
              <a:rPr lang="fr-FR" sz="2400" b="1" i="1" dirty="0">
                <a:latin typeface="Comic Sans MS" panose="030F0702030302020204" pitchFamily="66" charset="0"/>
                <a:ea typeface="Arial MT"/>
                <a:cs typeface="Arial MT"/>
              </a:rPr>
              <a:t>référents</a:t>
            </a:r>
            <a:r>
              <a:rPr lang="fr-FR" sz="2400" b="1" i="1" spc="-5" dirty="0">
                <a:latin typeface="Comic Sans MS" panose="030F0702030302020204" pitchFamily="66" charset="0"/>
                <a:ea typeface="Arial MT"/>
                <a:cs typeface="Arial MT"/>
              </a:rPr>
              <a:t> </a:t>
            </a:r>
            <a:r>
              <a:rPr lang="fr-FR" sz="2400" b="1" i="1" dirty="0">
                <a:latin typeface="Comic Sans MS" panose="030F0702030302020204" pitchFamily="66" charset="0"/>
                <a:ea typeface="Arial MT"/>
                <a:cs typeface="Arial MT"/>
              </a:rPr>
              <a:t>construits</a:t>
            </a:r>
            <a:r>
              <a:rPr lang="fr-FR" sz="2400" b="1" i="1" spc="-35" dirty="0">
                <a:latin typeface="Comic Sans MS" panose="030F0702030302020204" pitchFamily="66" charset="0"/>
                <a:ea typeface="Arial MT"/>
                <a:cs typeface="Arial MT"/>
              </a:rPr>
              <a:t> </a:t>
            </a:r>
            <a:r>
              <a:rPr lang="fr-FR" sz="2400" b="1" i="1" dirty="0">
                <a:latin typeface="Comic Sans MS" panose="030F0702030302020204" pitchFamily="66" charset="0"/>
                <a:ea typeface="Arial MT"/>
                <a:cs typeface="Arial MT"/>
              </a:rPr>
              <a:t>en</a:t>
            </a:r>
            <a:r>
              <a:rPr lang="fr-FR" sz="2400" b="1" i="1" spc="5" dirty="0">
                <a:latin typeface="Comic Sans MS" panose="030F0702030302020204" pitchFamily="66" charset="0"/>
                <a:ea typeface="Arial MT"/>
                <a:cs typeface="Arial MT"/>
              </a:rPr>
              <a:t> </a:t>
            </a:r>
            <a:r>
              <a:rPr lang="fr-FR" sz="2400" b="1" i="1" dirty="0">
                <a:latin typeface="Comic Sans MS" panose="030F0702030302020204" pitchFamily="66" charset="0"/>
                <a:ea typeface="Arial MT"/>
                <a:cs typeface="Arial MT"/>
              </a:rPr>
              <a:t>commun</a:t>
            </a:r>
            <a:r>
              <a:rPr lang="fr-FR" sz="2400" i="1" dirty="0">
                <a:latin typeface="Comic Sans MS" panose="030F0702030302020204" pitchFamily="66" charset="0"/>
                <a:ea typeface="Arial MT"/>
                <a:cs typeface="Arial MT"/>
              </a:rPr>
              <a:t>,</a:t>
            </a:r>
            <a:r>
              <a:rPr lang="fr-FR" sz="2400" i="1" spc="-35" dirty="0">
                <a:latin typeface="Comic Sans MS" panose="030F0702030302020204" pitchFamily="66" charset="0"/>
                <a:ea typeface="Arial MT"/>
                <a:cs typeface="Arial MT"/>
              </a:rPr>
              <a:t> </a:t>
            </a:r>
            <a:r>
              <a:rPr lang="fr-FR" sz="2400" i="1" dirty="0">
                <a:latin typeface="Comic Sans MS" panose="030F0702030302020204" pitchFamily="66" charset="0"/>
                <a:ea typeface="Arial MT"/>
                <a:cs typeface="Arial MT"/>
              </a:rPr>
              <a:t>au</a:t>
            </a:r>
            <a:r>
              <a:rPr lang="fr-FR" sz="2400" i="1" spc="10" dirty="0">
                <a:latin typeface="Comic Sans MS" panose="030F0702030302020204" pitchFamily="66" charset="0"/>
                <a:ea typeface="Arial MT"/>
                <a:cs typeface="Arial MT"/>
              </a:rPr>
              <a:t> </a:t>
            </a:r>
            <a:r>
              <a:rPr lang="fr-FR" sz="2400" i="1" dirty="0">
                <a:latin typeface="Comic Sans MS" panose="030F0702030302020204" pitchFamily="66" charset="0"/>
                <a:ea typeface="Arial MT"/>
                <a:cs typeface="Arial MT"/>
              </a:rPr>
              <a:t>plus</a:t>
            </a:r>
            <a:r>
              <a:rPr lang="fr-FR" sz="2400" i="1" spc="5" dirty="0">
                <a:latin typeface="Comic Sans MS" panose="030F0702030302020204" pitchFamily="66" charset="0"/>
                <a:ea typeface="Arial MT"/>
                <a:cs typeface="Arial MT"/>
              </a:rPr>
              <a:t> </a:t>
            </a:r>
            <a:r>
              <a:rPr lang="fr-FR" sz="2400" i="1" dirty="0">
                <a:latin typeface="Comic Sans MS" panose="030F0702030302020204" pitchFamily="66" charset="0"/>
                <a:ea typeface="Arial MT"/>
                <a:cs typeface="Arial MT"/>
              </a:rPr>
              <a:t>près</a:t>
            </a:r>
            <a:r>
              <a:rPr lang="fr-FR" sz="2400" i="1" spc="30" dirty="0">
                <a:latin typeface="Comic Sans MS" panose="030F0702030302020204" pitchFamily="66" charset="0"/>
                <a:ea typeface="Arial MT"/>
                <a:cs typeface="Arial MT"/>
              </a:rPr>
              <a:t> </a:t>
            </a:r>
            <a:r>
              <a:rPr lang="fr-FR" sz="2400" i="1" dirty="0">
                <a:latin typeface="Comic Sans MS" panose="030F0702030302020204" pitchFamily="66" charset="0"/>
                <a:ea typeface="Arial MT"/>
                <a:cs typeface="Arial MT"/>
              </a:rPr>
              <a:t>de</a:t>
            </a:r>
            <a:r>
              <a:rPr lang="fr-FR" sz="2400" i="1" spc="-5" dirty="0">
                <a:latin typeface="Comic Sans MS" panose="030F0702030302020204" pitchFamily="66" charset="0"/>
                <a:ea typeface="Arial MT"/>
                <a:cs typeface="Arial MT"/>
              </a:rPr>
              <a:t> </a:t>
            </a:r>
            <a:r>
              <a:rPr lang="fr-FR" sz="2400" i="1" dirty="0">
                <a:latin typeface="Comic Sans MS" panose="030F0702030302020204" pitchFamily="66" charset="0"/>
                <a:ea typeface="Arial MT"/>
                <a:cs typeface="Arial MT"/>
              </a:rPr>
              <a:t>la</a:t>
            </a:r>
            <a:r>
              <a:rPr lang="fr-FR" sz="2400" i="1" spc="20" dirty="0">
                <a:latin typeface="Comic Sans MS" panose="030F0702030302020204" pitchFamily="66" charset="0"/>
                <a:ea typeface="Arial MT"/>
                <a:cs typeface="Arial MT"/>
              </a:rPr>
              <a:t> </a:t>
            </a:r>
            <a:r>
              <a:rPr lang="fr-FR" sz="2400" b="1" i="1" dirty="0">
                <a:latin typeface="Comic Sans MS" panose="030F0702030302020204" pitchFamily="66" charset="0"/>
                <a:ea typeface="Arial MT"/>
                <a:cs typeface="Arial MT"/>
              </a:rPr>
              <a:t>réalité</a:t>
            </a:r>
            <a:r>
              <a:rPr lang="fr-FR" sz="2400" b="1" i="1" spc="-20" dirty="0">
                <a:latin typeface="Comic Sans MS" panose="030F0702030302020204" pitchFamily="66" charset="0"/>
                <a:ea typeface="Arial MT"/>
                <a:cs typeface="Arial MT"/>
              </a:rPr>
              <a:t> </a:t>
            </a:r>
            <a:r>
              <a:rPr lang="fr-FR" sz="2400" b="1" i="1" dirty="0">
                <a:latin typeface="Comic Sans MS" panose="030F0702030302020204" pitchFamily="66" charset="0"/>
                <a:ea typeface="Arial MT"/>
                <a:cs typeface="Arial MT"/>
              </a:rPr>
              <a:t>de</a:t>
            </a:r>
            <a:r>
              <a:rPr lang="fr-FR" sz="2400" b="1" i="1" spc="-10" dirty="0">
                <a:latin typeface="Comic Sans MS" panose="030F0702030302020204" pitchFamily="66" charset="0"/>
                <a:ea typeface="Arial MT"/>
                <a:cs typeface="Arial MT"/>
              </a:rPr>
              <a:t> </a:t>
            </a:r>
            <a:r>
              <a:rPr lang="fr-FR" sz="2400" b="1" i="1" dirty="0">
                <a:latin typeface="Comic Sans MS" panose="030F0702030302020204" pitchFamily="66" charset="0"/>
                <a:ea typeface="Arial MT"/>
                <a:cs typeface="Arial MT"/>
              </a:rPr>
              <a:t>chaque</a:t>
            </a:r>
            <a:r>
              <a:rPr lang="fr-FR" sz="2400" b="1" i="1" spc="-20" dirty="0">
                <a:latin typeface="Comic Sans MS" panose="030F0702030302020204" pitchFamily="66" charset="0"/>
                <a:ea typeface="Arial MT"/>
                <a:cs typeface="Arial MT"/>
              </a:rPr>
              <a:t> </a:t>
            </a:r>
            <a:r>
              <a:rPr lang="fr-FR" sz="2400" b="1" i="1" dirty="0">
                <a:latin typeface="Comic Sans MS" panose="030F0702030302020204" pitchFamily="66" charset="0"/>
                <a:ea typeface="Arial MT"/>
                <a:cs typeface="Arial MT"/>
              </a:rPr>
              <a:t>terrain</a:t>
            </a:r>
            <a:r>
              <a:rPr lang="fr-FR" sz="2400" b="1" i="1" spc="-10" dirty="0">
                <a:latin typeface="Comic Sans MS" panose="030F0702030302020204" pitchFamily="66" charset="0"/>
                <a:ea typeface="Arial MT"/>
                <a:cs typeface="Arial MT"/>
              </a:rPr>
              <a:t> </a:t>
            </a:r>
            <a:r>
              <a:rPr lang="fr-FR" sz="2400" b="1" i="1" dirty="0">
                <a:latin typeface="Comic Sans MS" panose="030F0702030302020204" pitchFamily="66" charset="0"/>
                <a:ea typeface="Arial MT"/>
                <a:cs typeface="Arial MT"/>
              </a:rPr>
              <a:t>d’exercice</a:t>
            </a:r>
            <a:r>
              <a:rPr lang="fr-FR" sz="2400" i="1" u="sng" dirty="0">
                <a:latin typeface="Comic Sans MS" panose="030F0702030302020204" pitchFamily="66" charset="0"/>
                <a:ea typeface="Arial MT"/>
                <a:cs typeface="Arial MT"/>
              </a:rPr>
              <a:t>,</a:t>
            </a:r>
          </a:p>
          <a:p>
            <a:pPr marL="396240" marR="312420" algn="ctr">
              <a:lnSpc>
                <a:spcPct val="81000"/>
              </a:lnSpc>
              <a:spcBef>
                <a:spcPts val="935"/>
              </a:spcBef>
            </a:pPr>
            <a:endParaRPr lang="fr-FR" sz="1200" dirty="0">
              <a:latin typeface="Arial MT"/>
              <a:ea typeface="Arial MT"/>
              <a:cs typeface="Arial MT"/>
            </a:endParaRPr>
          </a:p>
          <a:p>
            <a:pPr marL="393065" marR="312420" algn="ctr">
              <a:lnSpc>
                <a:spcPct val="122000"/>
              </a:lnSpc>
              <a:spcBef>
                <a:spcPts val="2465"/>
              </a:spcBef>
            </a:pPr>
            <a:r>
              <a:rPr lang="fr-FR" sz="2400" i="1" dirty="0">
                <a:solidFill>
                  <a:srgbClr val="D50092"/>
                </a:solidFill>
                <a:latin typeface="Comic Sans MS" panose="030F0702030302020204" pitchFamily="66" charset="0"/>
                <a:ea typeface="Arial MT"/>
                <a:cs typeface="Arial MT"/>
              </a:rPr>
              <a:t>la</a:t>
            </a:r>
            <a:r>
              <a:rPr lang="fr-FR" sz="2400" i="1" spc="5" dirty="0">
                <a:solidFill>
                  <a:srgbClr val="D50092"/>
                </a:solidFill>
                <a:latin typeface="Comic Sans MS" panose="030F0702030302020204" pitchFamily="66" charset="0"/>
                <a:ea typeface="Arial MT"/>
                <a:cs typeface="Arial MT"/>
              </a:rPr>
              <a:t> </a:t>
            </a:r>
            <a:r>
              <a:rPr lang="fr-FR" sz="2400" i="1" dirty="0">
                <a:solidFill>
                  <a:srgbClr val="D50092"/>
                </a:solidFill>
                <a:latin typeface="Comic Sans MS" panose="030F0702030302020204" pitchFamily="66" charset="0"/>
                <a:ea typeface="Arial MT"/>
                <a:cs typeface="Arial MT"/>
              </a:rPr>
              <a:t>collaboration</a:t>
            </a:r>
            <a:r>
              <a:rPr lang="fr-FR" sz="2400" i="1" spc="-15" dirty="0">
                <a:solidFill>
                  <a:srgbClr val="D50092"/>
                </a:solidFill>
                <a:latin typeface="Comic Sans MS" panose="030F0702030302020204" pitchFamily="66" charset="0"/>
                <a:ea typeface="Arial MT"/>
                <a:cs typeface="Arial MT"/>
              </a:rPr>
              <a:t> </a:t>
            </a:r>
            <a:r>
              <a:rPr lang="fr-FR" sz="2400" i="1" dirty="0">
                <a:solidFill>
                  <a:srgbClr val="D50092"/>
                </a:solidFill>
                <a:latin typeface="Comic Sans MS" panose="030F0702030302020204" pitchFamily="66" charset="0"/>
                <a:ea typeface="Arial MT"/>
                <a:cs typeface="Arial MT"/>
              </a:rPr>
              <a:t>devient</a:t>
            </a:r>
            <a:r>
              <a:rPr lang="fr-FR" sz="2400" i="1" spc="20" dirty="0">
                <a:solidFill>
                  <a:srgbClr val="D50092"/>
                </a:solidFill>
                <a:latin typeface="Comic Sans MS" panose="030F0702030302020204" pitchFamily="66" charset="0"/>
                <a:ea typeface="Arial MT"/>
                <a:cs typeface="Arial MT"/>
              </a:rPr>
              <a:t> </a:t>
            </a:r>
            <a:r>
              <a:rPr lang="fr-FR" sz="2400" i="1" dirty="0">
                <a:solidFill>
                  <a:srgbClr val="D50092"/>
                </a:solidFill>
                <a:latin typeface="Comic Sans MS" panose="030F0702030302020204" pitchFamily="66" charset="0"/>
                <a:ea typeface="Arial MT"/>
                <a:cs typeface="Arial MT"/>
              </a:rPr>
              <a:t>efficiente,</a:t>
            </a:r>
            <a:r>
              <a:rPr lang="fr-FR" sz="2400" i="1" spc="10" dirty="0">
                <a:solidFill>
                  <a:srgbClr val="D50092"/>
                </a:solidFill>
                <a:latin typeface="Comic Sans MS" panose="030F0702030302020204" pitchFamily="66" charset="0"/>
                <a:ea typeface="Arial MT"/>
                <a:cs typeface="Arial MT"/>
              </a:rPr>
              <a:t> </a:t>
            </a:r>
            <a:r>
              <a:rPr lang="fr-FR" sz="2400" i="1" dirty="0">
                <a:solidFill>
                  <a:srgbClr val="D50092"/>
                </a:solidFill>
                <a:latin typeface="Comic Sans MS" panose="030F0702030302020204" pitchFamily="66" charset="0"/>
                <a:ea typeface="Arial MT"/>
                <a:cs typeface="Arial MT"/>
              </a:rPr>
              <a:t>elle</a:t>
            </a:r>
            <a:r>
              <a:rPr lang="fr-FR" sz="2400" i="1" spc="15" dirty="0">
                <a:solidFill>
                  <a:srgbClr val="D50092"/>
                </a:solidFill>
                <a:latin typeface="Comic Sans MS" panose="030F0702030302020204" pitchFamily="66" charset="0"/>
                <a:ea typeface="Arial MT"/>
                <a:cs typeface="Arial MT"/>
              </a:rPr>
              <a:t> </a:t>
            </a:r>
            <a:r>
              <a:rPr lang="fr-FR" sz="2400" i="1" dirty="0">
                <a:solidFill>
                  <a:srgbClr val="D50092"/>
                </a:solidFill>
                <a:latin typeface="Comic Sans MS" panose="030F0702030302020204" pitchFamily="66" charset="0"/>
                <a:ea typeface="Arial MT"/>
                <a:cs typeface="Arial MT"/>
              </a:rPr>
              <a:t>devient</a:t>
            </a:r>
            <a:r>
              <a:rPr lang="fr-FR" sz="2400" i="1" spc="20" dirty="0">
                <a:solidFill>
                  <a:srgbClr val="D50092"/>
                </a:solidFill>
                <a:latin typeface="Comic Sans MS" panose="030F0702030302020204" pitchFamily="66" charset="0"/>
                <a:ea typeface="Arial MT"/>
                <a:cs typeface="Arial MT"/>
              </a:rPr>
              <a:t> </a:t>
            </a:r>
            <a:r>
              <a:rPr lang="fr-FR" sz="2400" i="1" dirty="0">
                <a:solidFill>
                  <a:srgbClr val="D50092"/>
                </a:solidFill>
                <a:latin typeface="Comic Sans MS" panose="030F0702030302020204" pitchFamily="66" charset="0"/>
                <a:ea typeface="Arial MT"/>
                <a:cs typeface="Arial MT"/>
              </a:rPr>
              <a:t>source</a:t>
            </a:r>
            <a:r>
              <a:rPr lang="fr-FR" sz="2400" i="1" spc="-10" dirty="0">
                <a:solidFill>
                  <a:srgbClr val="D50092"/>
                </a:solidFill>
                <a:latin typeface="Comic Sans MS" panose="030F0702030302020204" pitchFamily="66" charset="0"/>
                <a:ea typeface="Arial MT"/>
                <a:cs typeface="Arial MT"/>
              </a:rPr>
              <a:t> </a:t>
            </a:r>
            <a:r>
              <a:rPr lang="fr-FR" sz="2400" i="1" dirty="0">
                <a:solidFill>
                  <a:srgbClr val="D50092"/>
                </a:solidFill>
                <a:latin typeface="Comic Sans MS" panose="030F0702030302020204" pitchFamily="66" charset="0"/>
                <a:ea typeface="Arial MT"/>
                <a:cs typeface="Arial MT"/>
              </a:rPr>
              <a:t>de</a:t>
            </a:r>
            <a:r>
              <a:rPr lang="fr-FR" sz="2400" i="1" spc="10" dirty="0">
                <a:solidFill>
                  <a:srgbClr val="D50092"/>
                </a:solidFill>
                <a:latin typeface="Comic Sans MS" panose="030F0702030302020204" pitchFamily="66" charset="0"/>
                <a:ea typeface="Arial MT"/>
                <a:cs typeface="Arial MT"/>
              </a:rPr>
              <a:t> </a:t>
            </a:r>
            <a:r>
              <a:rPr lang="fr-FR" sz="2400" i="1" dirty="0">
                <a:solidFill>
                  <a:srgbClr val="D50092"/>
                </a:solidFill>
                <a:latin typeface="Comic Sans MS" panose="030F0702030302020204" pitchFamily="66" charset="0"/>
                <a:ea typeface="Arial MT"/>
                <a:cs typeface="Arial MT"/>
              </a:rPr>
              <a:t>motivation,</a:t>
            </a:r>
            <a:r>
              <a:rPr lang="fr-FR" sz="2400" i="1" spc="-585" dirty="0">
                <a:solidFill>
                  <a:srgbClr val="D50092"/>
                </a:solidFill>
                <a:latin typeface="Comic Sans MS" panose="030F0702030302020204" pitchFamily="66" charset="0"/>
                <a:ea typeface="Arial MT"/>
                <a:cs typeface="Arial MT"/>
              </a:rPr>
              <a:t> </a:t>
            </a:r>
            <a:r>
              <a:rPr lang="fr-FR" sz="2400" i="1" dirty="0">
                <a:solidFill>
                  <a:srgbClr val="D50092"/>
                </a:solidFill>
                <a:latin typeface="Comic Sans MS" panose="030F0702030302020204" pitchFamily="66" charset="0"/>
                <a:ea typeface="Arial MT"/>
                <a:cs typeface="Arial MT"/>
              </a:rPr>
              <a:t>elle</a:t>
            </a:r>
            <a:r>
              <a:rPr lang="fr-FR" sz="2400" i="1" spc="-50" dirty="0">
                <a:solidFill>
                  <a:srgbClr val="D50092"/>
                </a:solidFill>
                <a:latin typeface="Comic Sans MS" panose="030F0702030302020204" pitchFamily="66" charset="0"/>
                <a:ea typeface="Arial MT"/>
                <a:cs typeface="Arial MT"/>
              </a:rPr>
              <a:t> </a:t>
            </a:r>
            <a:r>
              <a:rPr lang="fr-FR" sz="2400" i="1" dirty="0">
                <a:solidFill>
                  <a:srgbClr val="D50092"/>
                </a:solidFill>
                <a:latin typeface="Comic Sans MS" panose="030F0702030302020204" pitchFamily="66" charset="0"/>
                <a:ea typeface="Arial MT"/>
                <a:cs typeface="Arial MT"/>
              </a:rPr>
              <a:t>devient</a:t>
            </a:r>
            <a:r>
              <a:rPr lang="fr-FR" sz="2400" i="1" spc="-45" dirty="0">
                <a:solidFill>
                  <a:srgbClr val="D50092"/>
                </a:solidFill>
                <a:latin typeface="Comic Sans MS" panose="030F0702030302020204" pitchFamily="66" charset="0"/>
                <a:ea typeface="Arial MT"/>
                <a:cs typeface="Arial MT"/>
              </a:rPr>
              <a:t> </a:t>
            </a:r>
            <a:r>
              <a:rPr lang="fr-FR" sz="2400" i="1" dirty="0">
                <a:solidFill>
                  <a:srgbClr val="D50092"/>
                </a:solidFill>
                <a:latin typeface="Comic Sans MS" panose="030F0702030302020204" pitchFamily="66" charset="0"/>
                <a:ea typeface="Arial MT"/>
                <a:cs typeface="Arial MT"/>
              </a:rPr>
              <a:t>moments</a:t>
            </a:r>
            <a:r>
              <a:rPr lang="fr-FR" sz="2400" i="1" spc="-80" dirty="0">
                <a:solidFill>
                  <a:srgbClr val="D50092"/>
                </a:solidFill>
                <a:latin typeface="Comic Sans MS" panose="030F0702030302020204" pitchFamily="66" charset="0"/>
                <a:ea typeface="Arial MT"/>
                <a:cs typeface="Arial MT"/>
              </a:rPr>
              <a:t> </a:t>
            </a:r>
            <a:r>
              <a:rPr lang="fr-FR" sz="2400" i="1" dirty="0">
                <a:solidFill>
                  <a:srgbClr val="D50092"/>
                </a:solidFill>
                <a:latin typeface="Comic Sans MS" panose="030F0702030302020204" pitchFamily="66" charset="0"/>
                <a:ea typeface="Arial MT"/>
                <a:cs typeface="Arial MT"/>
              </a:rPr>
              <a:t>de</a:t>
            </a:r>
            <a:r>
              <a:rPr lang="fr-FR" sz="2400" i="1" spc="-55" dirty="0">
                <a:solidFill>
                  <a:srgbClr val="D50092"/>
                </a:solidFill>
                <a:latin typeface="Comic Sans MS" panose="030F0702030302020204" pitchFamily="66" charset="0"/>
                <a:ea typeface="Arial MT"/>
                <a:cs typeface="Arial MT"/>
              </a:rPr>
              <a:t> </a:t>
            </a:r>
            <a:r>
              <a:rPr lang="fr-FR" sz="2400" i="1" dirty="0">
                <a:solidFill>
                  <a:srgbClr val="D50092"/>
                </a:solidFill>
                <a:latin typeface="Comic Sans MS" panose="030F0702030302020204" pitchFamily="66" charset="0"/>
                <a:ea typeface="Arial MT"/>
                <a:cs typeface="Arial MT"/>
              </a:rPr>
              <a:t>plaisir</a:t>
            </a:r>
            <a:r>
              <a:rPr lang="fr-FR" i="1" dirty="0">
                <a:solidFill>
                  <a:srgbClr val="D50092"/>
                </a:solidFill>
                <a:latin typeface="Comic Sans MS" panose="030F0702030302020204" pitchFamily="66" charset="0"/>
                <a:ea typeface="Arial MT"/>
                <a:cs typeface="Arial MT"/>
              </a:rPr>
              <a:t>…»</a:t>
            </a:r>
          </a:p>
          <a:p>
            <a:pPr marL="393065" marR="312420" algn="ctr">
              <a:lnSpc>
                <a:spcPct val="122000"/>
              </a:lnSpc>
              <a:spcBef>
                <a:spcPts val="2465"/>
              </a:spcBef>
            </a:pPr>
            <a:endParaRPr lang="fr-FR" sz="1200" dirty="0">
              <a:latin typeface="Arial MT"/>
              <a:ea typeface="Arial MT"/>
              <a:cs typeface="Arial MT"/>
            </a:endParaRPr>
          </a:p>
          <a:p>
            <a:pPr marL="379730" marR="380365" algn="ctr">
              <a:spcBef>
                <a:spcPts val="10"/>
              </a:spcBef>
            </a:pPr>
            <a:r>
              <a:rPr lang="fr-FR" sz="2400" dirty="0">
                <a:latin typeface="Comic Sans MS" panose="030F0702030302020204" pitchFamily="66" charset="0"/>
                <a:ea typeface="Arial MT"/>
                <a:cs typeface="Arial MT"/>
              </a:rPr>
              <a:t>Ce</a:t>
            </a:r>
            <a:r>
              <a:rPr lang="fr-FR" sz="2400" spc="-15" dirty="0">
                <a:latin typeface="Comic Sans MS" panose="030F0702030302020204" pitchFamily="66" charset="0"/>
                <a:ea typeface="Arial MT"/>
                <a:cs typeface="Arial MT"/>
              </a:rPr>
              <a:t> </a:t>
            </a:r>
            <a:r>
              <a:rPr lang="fr-FR" sz="2400" dirty="0">
                <a:latin typeface="Comic Sans MS" panose="030F0702030302020204" pitchFamily="66" charset="0"/>
                <a:ea typeface="Arial MT"/>
                <a:cs typeface="Arial MT"/>
              </a:rPr>
              <a:t>qui</a:t>
            </a:r>
            <a:r>
              <a:rPr lang="fr-FR" sz="2400" spc="-5" dirty="0">
                <a:latin typeface="Comic Sans MS" panose="030F0702030302020204" pitchFamily="66" charset="0"/>
                <a:ea typeface="Arial MT"/>
                <a:cs typeface="Arial MT"/>
              </a:rPr>
              <a:t> </a:t>
            </a:r>
            <a:r>
              <a:rPr lang="fr-FR" sz="2400" b="1" dirty="0">
                <a:solidFill>
                  <a:srgbClr val="D50092"/>
                </a:solidFill>
                <a:latin typeface="Comic Sans MS" panose="030F0702030302020204" pitchFamily="66" charset="0"/>
                <a:ea typeface="Arial MT"/>
                <a:cs typeface="Arial MT"/>
              </a:rPr>
              <a:t>vous</a:t>
            </a:r>
            <a:r>
              <a:rPr lang="fr-FR" sz="2400" b="1" spc="-35" dirty="0">
                <a:solidFill>
                  <a:srgbClr val="D50092"/>
                </a:solidFill>
                <a:latin typeface="Comic Sans MS" panose="030F0702030302020204" pitchFamily="66" charset="0"/>
                <a:ea typeface="Arial MT"/>
                <a:cs typeface="Arial MT"/>
              </a:rPr>
              <a:t> </a:t>
            </a:r>
            <a:r>
              <a:rPr lang="fr-FR" sz="2400" b="1" dirty="0">
                <a:solidFill>
                  <a:srgbClr val="D50092"/>
                </a:solidFill>
                <a:latin typeface="Comic Sans MS" panose="030F0702030302020204" pitchFamily="66" charset="0"/>
                <a:ea typeface="Arial MT"/>
                <a:cs typeface="Arial MT"/>
              </a:rPr>
              <a:t>rassemble</a:t>
            </a:r>
            <a:r>
              <a:rPr lang="fr-FR" sz="2400" b="1" spc="-20" dirty="0">
                <a:solidFill>
                  <a:srgbClr val="D50092"/>
                </a:solidFill>
                <a:latin typeface="Comic Sans MS" panose="030F0702030302020204" pitchFamily="66" charset="0"/>
                <a:ea typeface="Arial MT"/>
                <a:cs typeface="Arial MT"/>
              </a:rPr>
              <a:t> </a:t>
            </a:r>
            <a:r>
              <a:rPr lang="fr-FR" sz="2400" b="1" dirty="0">
                <a:solidFill>
                  <a:srgbClr val="D50092"/>
                </a:solidFill>
                <a:latin typeface="Comic Sans MS" panose="030F0702030302020204" pitchFamily="66" charset="0"/>
                <a:ea typeface="Arial MT"/>
                <a:cs typeface="Arial MT"/>
              </a:rPr>
              <a:t>et</a:t>
            </a:r>
            <a:r>
              <a:rPr lang="fr-FR" sz="2400" b="1" spc="-40" dirty="0">
                <a:solidFill>
                  <a:srgbClr val="D50092"/>
                </a:solidFill>
                <a:latin typeface="Comic Sans MS" panose="030F0702030302020204" pitchFamily="66" charset="0"/>
                <a:ea typeface="Arial MT"/>
                <a:cs typeface="Arial MT"/>
              </a:rPr>
              <a:t> </a:t>
            </a:r>
            <a:r>
              <a:rPr lang="fr-FR" sz="2400" b="1" dirty="0">
                <a:solidFill>
                  <a:srgbClr val="D50092"/>
                </a:solidFill>
                <a:latin typeface="Comic Sans MS" panose="030F0702030302020204" pitchFamily="66" charset="0"/>
                <a:ea typeface="Arial MT"/>
                <a:cs typeface="Arial MT"/>
              </a:rPr>
              <a:t>vous</a:t>
            </a:r>
            <a:r>
              <a:rPr lang="fr-FR" sz="2400" b="1" spc="-20" dirty="0">
                <a:solidFill>
                  <a:srgbClr val="D50092"/>
                </a:solidFill>
                <a:latin typeface="Comic Sans MS" panose="030F0702030302020204" pitchFamily="66" charset="0"/>
                <a:ea typeface="Arial MT"/>
                <a:cs typeface="Arial MT"/>
              </a:rPr>
              <a:t> </a:t>
            </a:r>
            <a:r>
              <a:rPr lang="fr-FR" sz="2400" b="1" dirty="0">
                <a:solidFill>
                  <a:srgbClr val="D50092"/>
                </a:solidFill>
                <a:latin typeface="Comic Sans MS" panose="030F0702030302020204" pitchFamily="66" charset="0"/>
                <a:ea typeface="Arial MT"/>
                <a:cs typeface="Arial MT"/>
              </a:rPr>
              <a:t>oblige</a:t>
            </a:r>
            <a:endParaRPr lang="fr-FR" sz="1100" dirty="0">
              <a:latin typeface="Arial MT"/>
              <a:ea typeface="Arial MT"/>
              <a:cs typeface="Arial MT"/>
            </a:endParaRPr>
          </a:p>
          <a:p>
            <a:pPr marL="37465" marR="380365" indent="0" algn="ctr">
              <a:spcBef>
                <a:spcPts val="1035"/>
              </a:spcBef>
              <a:buNone/>
            </a:pPr>
            <a:r>
              <a:rPr lang="fr-FR" sz="2400" dirty="0">
                <a:latin typeface="Comic Sans MS" panose="030F0702030302020204" pitchFamily="66" charset="0"/>
                <a:ea typeface="Arial MT"/>
                <a:cs typeface="Arial MT"/>
              </a:rPr>
              <a:t>est</a:t>
            </a:r>
            <a:r>
              <a:rPr lang="fr-FR" sz="2400" spc="-35" dirty="0">
                <a:latin typeface="Comic Sans MS" panose="030F0702030302020204" pitchFamily="66" charset="0"/>
                <a:ea typeface="Arial MT"/>
                <a:cs typeface="Arial MT"/>
              </a:rPr>
              <a:t> </a:t>
            </a:r>
            <a:r>
              <a:rPr lang="fr-FR" sz="2400" dirty="0">
                <a:latin typeface="Comic Sans MS" panose="030F0702030302020204" pitchFamily="66" charset="0"/>
                <a:ea typeface="Arial MT"/>
                <a:cs typeface="Arial MT"/>
              </a:rPr>
              <a:t>beaucoup</a:t>
            </a:r>
            <a:r>
              <a:rPr lang="fr-FR" sz="2400" spc="-10" dirty="0">
                <a:latin typeface="Comic Sans MS" panose="030F0702030302020204" pitchFamily="66" charset="0"/>
                <a:ea typeface="Arial MT"/>
                <a:cs typeface="Arial MT"/>
              </a:rPr>
              <a:t> </a:t>
            </a:r>
            <a:r>
              <a:rPr lang="fr-FR" sz="2400" dirty="0">
                <a:latin typeface="Comic Sans MS" panose="030F0702030302020204" pitchFamily="66" charset="0"/>
                <a:ea typeface="Arial MT"/>
                <a:cs typeface="Arial MT"/>
              </a:rPr>
              <a:t>plus</a:t>
            </a:r>
            <a:r>
              <a:rPr lang="fr-FR" sz="2400" spc="-10" dirty="0">
                <a:latin typeface="Comic Sans MS" panose="030F0702030302020204" pitchFamily="66" charset="0"/>
                <a:ea typeface="Arial MT"/>
                <a:cs typeface="Arial MT"/>
              </a:rPr>
              <a:t> </a:t>
            </a:r>
            <a:r>
              <a:rPr lang="fr-FR" sz="2400" dirty="0">
                <a:latin typeface="Comic Sans MS" panose="030F0702030302020204" pitchFamily="66" charset="0"/>
                <a:ea typeface="Arial MT"/>
                <a:cs typeface="Arial MT"/>
              </a:rPr>
              <a:t>important</a:t>
            </a:r>
            <a:r>
              <a:rPr lang="fr-FR" sz="2400" spc="-10" dirty="0">
                <a:latin typeface="Comic Sans MS" panose="030F0702030302020204" pitchFamily="66" charset="0"/>
                <a:ea typeface="Arial MT"/>
                <a:cs typeface="Arial MT"/>
              </a:rPr>
              <a:t> </a:t>
            </a:r>
            <a:r>
              <a:rPr lang="fr-FR" sz="2400" dirty="0">
                <a:latin typeface="Comic Sans MS" panose="030F0702030302020204" pitchFamily="66" charset="0"/>
                <a:ea typeface="Arial MT"/>
                <a:cs typeface="Arial MT"/>
              </a:rPr>
              <a:t>que</a:t>
            </a:r>
            <a:r>
              <a:rPr lang="fr-FR" sz="2400" spc="-15" dirty="0">
                <a:latin typeface="Comic Sans MS" panose="030F0702030302020204" pitchFamily="66" charset="0"/>
                <a:ea typeface="Arial MT"/>
                <a:cs typeface="Arial MT"/>
              </a:rPr>
              <a:t> </a:t>
            </a:r>
            <a:r>
              <a:rPr lang="fr-FR" sz="2400" dirty="0">
                <a:latin typeface="Comic Sans MS" panose="030F0702030302020204" pitchFamily="66" charset="0"/>
                <a:ea typeface="Arial MT"/>
                <a:cs typeface="Arial MT"/>
              </a:rPr>
              <a:t>ce</a:t>
            </a:r>
            <a:r>
              <a:rPr lang="fr-FR" sz="2400" spc="-10" dirty="0">
                <a:latin typeface="Comic Sans MS" panose="030F0702030302020204" pitchFamily="66" charset="0"/>
                <a:ea typeface="Arial MT"/>
                <a:cs typeface="Arial MT"/>
              </a:rPr>
              <a:t> </a:t>
            </a:r>
            <a:r>
              <a:rPr lang="fr-FR" sz="2400" dirty="0">
                <a:latin typeface="Comic Sans MS" panose="030F0702030302020204" pitchFamily="66" charset="0"/>
                <a:ea typeface="Arial MT"/>
                <a:cs typeface="Arial MT"/>
              </a:rPr>
              <a:t>qui</a:t>
            </a:r>
            <a:r>
              <a:rPr lang="fr-FR" sz="2400" spc="-10" dirty="0">
                <a:latin typeface="Comic Sans MS" panose="030F0702030302020204" pitchFamily="66" charset="0"/>
                <a:ea typeface="Arial MT"/>
                <a:cs typeface="Arial MT"/>
              </a:rPr>
              <a:t> </a:t>
            </a:r>
            <a:r>
              <a:rPr lang="fr-FR" sz="2400" dirty="0">
                <a:latin typeface="Comic Sans MS" panose="030F0702030302020204" pitchFamily="66" charset="0"/>
                <a:ea typeface="Arial MT"/>
                <a:cs typeface="Arial MT"/>
              </a:rPr>
              <a:t>vous</a:t>
            </a:r>
            <a:r>
              <a:rPr lang="fr-FR" sz="2400" spc="-30" dirty="0">
                <a:latin typeface="Comic Sans MS" panose="030F0702030302020204" pitchFamily="66" charset="0"/>
                <a:ea typeface="Arial MT"/>
                <a:cs typeface="Arial MT"/>
              </a:rPr>
              <a:t> </a:t>
            </a:r>
            <a:r>
              <a:rPr lang="fr-FR" sz="2400" dirty="0">
                <a:latin typeface="Comic Sans MS" panose="030F0702030302020204" pitchFamily="66" charset="0"/>
                <a:ea typeface="Arial MT"/>
                <a:cs typeface="Arial MT"/>
              </a:rPr>
              <a:t>sépare…</a:t>
            </a:r>
            <a:endParaRPr lang="fr-FR" sz="1100" dirty="0">
              <a:latin typeface="Arial MT"/>
              <a:ea typeface="Arial MT"/>
              <a:cs typeface="Arial MT"/>
            </a:endParaRPr>
          </a:p>
          <a:p>
            <a:pPr marL="0" indent="0">
              <a:buNone/>
            </a:pPr>
            <a:endParaRPr lang="fr-FR" sz="2400" dirty="0"/>
          </a:p>
        </p:txBody>
      </p:sp>
    </p:spTree>
    <p:extLst>
      <p:ext uri="{BB962C8B-B14F-4D97-AF65-F5344CB8AC3E}">
        <p14:creationId xmlns:p14="http://schemas.microsoft.com/office/powerpoint/2010/main" val="274998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Image 5">
            <a:extLst>
              <a:ext uri="{FF2B5EF4-FFF2-40B4-BE49-F238E27FC236}">
                <a16:creationId xmlns:a16="http://schemas.microsoft.com/office/drawing/2014/main" id="{DA41FF22-7228-4DC3-84DB-F3B1D24C0387}"/>
              </a:ext>
            </a:extLst>
          </p:cNvPr>
          <p:cNvPicPr>
            <a:picLocks noChangeAspect="1"/>
          </p:cNvPicPr>
          <p:nvPr/>
        </p:nvPicPr>
        <p:blipFill>
          <a:blip r:embed="rId2"/>
          <a:stretch>
            <a:fillRect/>
          </a:stretch>
        </p:blipFill>
        <p:spPr>
          <a:xfrm>
            <a:off x="263352" y="548680"/>
            <a:ext cx="5256584" cy="5030693"/>
          </a:xfrm>
          <a:prstGeom prst="rect">
            <a:avLst/>
          </a:prstGeom>
        </p:spPr>
      </p:pic>
      <p:sp>
        <p:nvSpPr>
          <p:cNvPr id="7" name="ZoneTexte 6">
            <a:extLst>
              <a:ext uri="{FF2B5EF4-FFF2-40B4-BE49-F238E27FC236}">
                <a16:creationId xmlns:a16="http://schemas.microsoft.com/office/drawing/2014/main" id="{EB30CF79-76DF-4EA8-AD4A-A38595AB77D3}"/>
              </a:ext>
            </a:extLst>
          </p:cNvPr>
          <p:cNvSpPr txBox="1"/>
          <p:nvPr/>
        </p:nvSpPr>
        <p:spPr>
          <a:xfrm>
            <a:off x="5838131" y="1700808"/>
            <a:ext cx="6319760" cy="3662541"/>
          </a:xfrm>
          <a:prstGeom prst="rect">
            <a:avLst/>
          </a:prstGeom>
          <a:noFill/>
        </p:spPr>
        <p:txBody>
          <a:bodyPr wrap="square" rtlCol="0">
            <a:spAutoFit/>
          </a:bodyPr>
          <a:lstStyle/>
          <a:p>
            <a:pPr algn="ctr"/>
            <a:r>
              <a:rPr lang="fr-FR" sz="4000" b="1" dirty="0"/>
              <a:t>Merci pour votre attention.</a:t>
            </a:r>
            <a:br>
              <a:rPr lang="fr-FR" sz="4000" b="1" dirty="0"/>
            </a:br>
            <a:r>
              <a:rPr lang="fr-FR" sz="4000" b="1" dirty="0"/>
              <a:t/>
            </a:r>
            <a:br>
              <a:rPr lang="fr-FR" sz="4000" b="1" dirty="0"/>
            </a:br>
            <a:r>
              <a:rPr lang="fr-FR" sz="4000" b="1" dirty="0"/>
              <a:t>Bon retour dans vos classes avec vos élèves.</a:t>
            </a:r>
          </a:p>
          <a:p>
            <a:pPr algn="ctr"/>
            <a:endParaRPr lang="fr-FR" sz="3200" dirty="0"/>
          </a:p>
        </p:txBody>
      </p:sp>
    </p:spTree>
    <p:extLst>
      <p:ext uri="{BB962C8B-B14F-4D97-AF65-F5344CB8AC3E}">
        <p14:creationId xmlns:p14="http://schemas.microsoft.com/office/powerpoint/2010/main" val="1609206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324105-0F6F-46F9-BFDE-665FB6C93556}"/>
              </a:ext>
            </a:extLst>
          </p:cNvPr>
          <p:cNvSpPr>
            <a:spLocks noGrp="1"/>
          </p:cNvSpPr>
          <p:nvPr>
            <p:ph type="title"/>
          </p:nvPr>
        </p:nvSpPr>
        <p:spPr/>
        <p:txBody>
          <a:bodyPr/>
          <a:lstStyle/>
          <a:p>
            <a:r>
              <a:rPr lang="fr-FR" dirty="0"/>
              <a:t>FORMATION DU 17/01/2024</a:t>
            </a:r>
          </a:p>
        </p:txBody>
      </p:sp>
      <p:pic>
        <p:nvPicPr>
          <p:cNvPr id="5" name="Espace réservé du contenu 4">
            <a:extLst>
              <a:ext uri="{FF2B5EF4-FFF2-40B4-BE49-F238E27FC236}">
                <a16:creationId xmlns:a16="http://schemas.microsoft.com/office/drawing/2014/main" id="{50E3910C-D757-4228-9668-4614CBD04B26}"/>
              </a:ext>
            </a:extLst>
          </p:cNvPr>
          <p:cNvPicPr>
            <a:picLocks noGrp="1" noChangeAspect="1"/>
          </p:cNvPicPr>
          <p:nvPr>
            <p:ph idx="1"/>
          </p:nvPr>
        </p:nvPicPr>
        <p:blipFill rotWithShape="1">
          <a:blip r:embed="rId2"/>
          <a:srcRect l="5897" t="43284" r="5414" b="11939"/>
          <a:stretch/>
        </p:blipFill>
        <p:spPr>
          <a:xfrm>
            <a:off x="646111" y="1268760"/>
            <a:ext cx="11138521" cy="5328592"/>
          </a:xfrm>
        </p:spPr>
      </p:pic>
    </p:spTree>
    <p:extLst>
      <p:ext uri="{BB962C8B-B14F-4D97-AF65-F5344CB8AC3E}">
        <p14:creationId xmlns:p14="http://schemas.microsoft.com/office/powerpoint/2010/main" val="2766932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44F06B6-6980-4F4A-B6DC-01A950695796}"/>
              </a:ext>
            </a:extLst>
          </p:cNvPr>
          <p:cNvSpPr>
            <a:spLocks noGrp="1"/>
          </p:cNvSpPr>
          <p:nvPr>
            <p:ph type="title"/>
          </p:nvPr>
        </p:nvSpPr>
        <p:spPr/>
        <p:txBody>
          <a:bodyPr/>
          <a:lstStyle/>
          <a:p>
            <a:r>
              <a:rPr lang="fr-FR" dirty="0"/>
              <a:t>FORMATION DU 24/01/2024</a:t>
            </a:r>
          </a:p>
        </p:txBody>
      </p:sp>
      <p:pic>
        <p:nvPicPr>
          <p:cNvPr id="3" name="Espace réservé du contenu 2">
            <a:extLst>
              <a:ext uri="{FF2B5EF4-FFF2-40B4-BE49-F238E27FC236}">
                <a16:creationId xmlns:a16="http://schemas.microsoft.com/office/drawing/2014/main" id="{E607B9C4-32CB-427E-9A2F-87B424AA4E3B}"/>
              </a:ext>
            </a:extLst>
          </p:cNvPr>
          <p:cNvPicPr>
            <a:picLocks noGrp="1" noChangeAspect="1"/>
          </p:cNvPicPr>
          <p:nvPr>
            <p:ph idx="1"/>
          </p:nvPr>
        </p:nvPicPr>
        <p:blipFill rotWithShape="1">
          <a:blip r:embed="rId2"/>
          <a:srcRect l="6303" t="37597" r="6507" b="24975"/>
          <a:stretch/>
        </p:blipFill>
        <p:spPr>
          <a:xfrm>
            <a:off x="407368" y="1412776"/>
            <a:ext cx="11377264" cy="4824536"/>
          </a:xfrm>
        </p:spPr>
      </p:pic>
    </p:spTree>
    <p:extLst>
      <p:ext uri="{BB962C8B-B14F-4D97-AF65-F5344CB8AC3E}">
        <p14:creationId xmlns:p14="http://schemas.microsoft.com/office/powerpoint/2010/main" val="2029721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4BB78-3531-4644-BA04-FCFF89124547}"/>
              </a:ext>
            </a:extLst>
          </p:cNvPr>
          <p:cNvSpPr>
            <a:spLocks noGrp="1"/>
          </p:cNvSpPr>
          <p:nvPr>
            <p:ph type="title"/>
          </p:nvPr>
        </p:nvSpPr>
        <p:spPr/>
        <p:txBody>
          <a:bodyPr/>
          <a:lstStyle/>
          <a:p>
            <a:r>
              <a:rPr lang="fr-FR" sz="5400" b="1" dirty="0"/>
              <a:t>Introduction </a:t>
            </a:r>
          </a:p>
        </p:txBody>
      </p:sp>
      <p:sp>
        <p:nvSpPr>
          <p:cNvPr id="3" name="Espace réservé du contenu 2">
            <a:extLst>
              <a:ext uri="{FF2B5EF4-FFF2-40B4-BE49-F238E27FC236}">
                <a16:creationId xmlns:a16="http://schemas.microsoft.com/office/drawing/2014/main" id="{ADF21643-6EC1-4020-9AAD-D1474B756B20}"/>
              </a:ext>
            </a:extLst>
          </p:cNvPr>
          <p:cNvSpPr>
            <a:spLocks noGrp="1"/>
          </p:cNvSpPr>
          <p:nvPr>
            <p:ph idx="1"/>
          </p:nvPr>
        </p:nvSpPr>
        <p:spPr>
          <a:xfrm>
            <a:off x="1103312" y="1412776"/>
            <a:ext cx="8946541" cy="4835623"/>
          </a:xfrm>
        </p:spPr>
        <p:txBody>
          <a:bodyPr>
            <a:noAutofit/>
          </a:bodyPr>
          <a:lstStyle/>
          <a:p>
            <a:pPr marL="0" indent="0">
              <a:buNone/>
            </a:pPr>
            <a:r>
              <a:rPr lang="fr-FR" sz="3200" b="1" dirty="0"/>
              <a:t>Pourquoi cette thématique:</a:t>
            </a:r>
          </a:p>
          <a:p>
            <a:r>
              <a:rPr lang="fr-FR" sz="3200" dirty="0"/>
              <a:t>BO n°2 du 12 janvier 2023: Plan ‘’maternelle’’</a:t>
            </a:r>
          </a:p>
          <a:p>
            <a:r>
              <a:rPr lang="fr-FR" sz="3200" dirty="0"/>
              <a:t>Document en appui: IGEN n°2017-068 + IGA n°17030-R « Missions-Agents-Territoriaux-Spécialisés-Ecoles-Maternelles ATSEM »</a:t>
            </a:r>
          </a:p>
          <a:p>
            <a:pPr marL="0" indent="0">
              <a:buFontTx/>
              <a:buNone/>
            </a:pPr>
            <a:endParaRPr lang="fr-FR" sz="3200" dirty="0">
              <a:solidFill>
                <a:srgbClr val="000000"/>
              </a:solidFill>
              <a:latin typeface="Calibri" panose="020F0502020204030204" pitchFamily="34" charset="0"/>
            </a:endParaRPr>
          </a:p>
          <a:p>
            <a:pPr marL="0" indent="0">
              <a:buNone/>
            </a:pPr>
            <a:endParaRPr lang="fr-FR" sz="3200" dirty="0"/>
          </a:p>
        </p:txBody>
      </p:sp>
    </p:spTree>
    <p:extLst>
      <p:ext uri="{BB962C8B-B14F-4D97-AF65-F5344CB8AC3E}">
        <p14:creationId xmlns:p14="http://schemas.microsoft.com/office/powerpoint/2010/main" val="223422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E07496-2A94-49C5-9CF8-B4C27891DC21}"/>
              </a:ext>
            </a:extLst>
          </p:cNvPr>
          <p:cNvSpPr>
            <a:spLocks noGrp="1"/>
          </p:cNvSpPr>
          <p:nvPr>
            <p:ph type="title"/>
          </p:nvPr>
        </p:nvSpPr>
        <p:spPr/>
        <p:txBody>
          <a:bodyPr/>
          <a:lstStyle/>
          <a:p>
            <a:r>
              <a:rPr lang="fr-FR" dirty="0"/>
              <a:t>FORMATION DU 31/01/2024</a:t>
            </a:r>
          </a:p>
        </p:txBody>
      </p:sp>
      <p:pic>
        <p:nvPicPr>
          <p:cNvPr id="5" name="Espace réservé du contenu 4">
            <a:extLst>
              <a:ext uri="{FF2B5EF4-FFF2-40B4-BE49-F238E27FC236}">
                <a16:creationId xmlns:a16="http://schemas.microsoft.com/office/drawing/2014/main" id="{238B50F5-C98B-490C-AB11-1D8C33A0CED3}"/>
              </a:ext>
            </a:extLst>
          </p:cNvPr>
          <p:cNvPicPr>
            <a:picLocks noGrp="1" noChangeAspect="1"/>
          </p:cNvPicPr>
          <p:nvPr>
            <p:ph idx="1"/>
          </p:nvPr>
        </p:nvPicPr>
        <p:blipFill rotWithShape="1">
          <a:blip r:embed="rId3"/>
          <a:srcRect l="7747" t="41376" r="6378" b="27807"/>
          <a:stretch/>
        </p:blipFill>
        <p:spPr>
          <a:xfrm>
            <a:off x="551384" y="1556792"/>
            <a:ext cx="11276930" cy="4848490"/>
          </a:xfrm>
        </p:spPr>
      </p:pic>
    </p:spTree>
    <p:extLst>
      <p:ext uri="{BB962C8B-B14F-4D97-AF65-F5344CB8AC3E}">
        <p14:creationId xmlns:p14="http://schemas.microsoft.com/office/powerpoint/2010/main" val="213741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4BB78-3531-4644-BA04-FCFF89124547}"/>
              </a:ext>
            </a:extLst>
          </p:cNvPr>
          <p:cNvSpPr>
            <a:spLocks noGrp="1"/>
          </p:cNvSpPr>
          <p:nvPr>
            <p:ph type="title"/>
          </p:nvPr>
        </p:nvSpPr>
        <p:spPr>
          <a:xfrm>
            <a:off x="646111" y="408113"/>
            <a:ext cx="9404723" cy="1400530"/>
          </a:xfrm>
        </p:spPr>
        <p:txBody>
          <a:bodyPr/>
          <a:lstStyle/>
          <a:p>
            <a:r>
              <a:rPr lang="fr-FR" sz="5400" b="1" dirty="0"/>
              <a:t>Des textes et deux sites </a:t>
            </a:r>
          </a:p>
        </p:txBody>
      </p:sp>
      <p:sp>
        <p:nvSpPr>
          <p:cNvPr id="3" name="Espace réservé du contenu 2">
            <a:extLst>
              <a:ext uri="{FF2B5EF4-FFF2-40B4-BE49-F238E27FC236}">
                <a16:creationId xmlns:a16="http://schemas.microsoft.com/office/drawing/2014/main" id="{ADF21643-6EC1-4020-9AAD-D1474B756B20}"/>
              </a:ext>
            </a:extLst>
          </p:cNvPr>
          <p:cNvSpPr>
            <a:spLocks noGrp="1"/>
          </p:cNvSpPr>
          <p:nvPr>
            <p:ph idx="1"/>
          </p:nvPr>
        </p:nvSpPr>
        <p:spPr>
          <a:xfrm>
            <a:off x="1104293" y="1808643"/>
            <a:ext cx="8946541" cy="4140638"/>
          </a:xfrm>
        </p:spPr>
        <p:txBody>
          <a:bodyPr>
            <a:noAutofit/>
          </a:bodyPr>
          <a:lstStyle/>
          <a:p>
            <a:pPr marL="285750" lvl="1">
              <a:defRPr/>
            </a:pPr>
            <a:r>
              <a:rPr lang="fr-FR" sz="2400" b="1" u="sng" dirty="0">
                <a:solidFill>
                  <a:schemeClr val="bg1"/>
                </a:solidFill>
                <a:hlinkClick r:id="rId3" tooltip="https://www.legifrance.gouv.fr/jorf/id/JORFTEXT000036666089/"/>
              </a:rPr>
              <a:t>Décret n°2018-152 du 1</a:t>
            </a:r>
            <a:r>
              <a:rPr lang="fr-FR" sz="2400" b="1" u="sng" baseline="30000" dirty="0">
                <a:solidFill>
                  <a:schemeClr val="bg1"/>
                </a:solidFill>
                <a:hlinkClick r:id="rId3" tooltip="https://www.legifrance.gouv.fr/jorf/id/JORFTEXT000036666089/"/>
              </a:rPr>
              <a:t>er</a:t>
            </a:r>
            <a:r>
              <a:rPr lang="fr-FR" sz="2400" b="1" u="sng" dirty="0">
                <a:solidFill>
                  <a:schemeClr val="bg1"/>
                </a:solidFill>
                <a:hlinkClick r:id="rId3" tooltip="https://www.legifrance.gouv.fr/jorf/id/JORFTEXT000036666089/"/>
              </a:rPr>
              <a:t> mars 2018 – ATSEM</a:t>
            </a:r>
            <a:endParaRPr lang="fr-FR" sz="2400" b="1" u="sng" dirty="0">
              <a:solidFill>
                <a:schemeClr val="bg1"/>
              </a:solidFill>
            </a:endParaRPr>
          </a:p>
          <a:p>
            <a:pPr marL="285750" lvl="1">
              <a:defRPr/>
            </a:pPr>
            <a:r>
              <a:rPr lang="fr-FR" sz="2400" b="1" dirty="0">
                <a:hlinkClick r:id="rId4"/>
              </a:rPr>
              <a:t>https://docplayer.fr/17226008-Charte-de-l-agent-specialise-des-ecoles-maternelles-atsem.html</a:t>
            </a:r>
            <a:endParaRPr lang="fr-FR" sz="2400" b="1" u="sng" dirty="0">
              <a:solidFill>
                <a:schemeClr val="bg1"/>
              </a:solidFill>
              <a:hlinkClick r:id="rId5" tooltip="https://www.education.gouv.fr/les-missions-des-agents-territoriaux-specialises-des-ecoles-maternelles-atsem-4769"/>
            </a:endParaRPr>
          </a:p>
          <a:p>
            <a:pPr marL="285750" lvl="1">
              <a:defRPr/>
            </a:pPr>
            <a:r>
              <a:rPr lang="fr-FR" sz="2400" b="1" u="sng" dirty="0">
                <a:solidFill>
                  <a:schemeClr val="bg1"/>
                </a:solidFill>
                <a:hlinkClick r:id="rId5" tooltip="https://www.education.gouv.fr/les-missions-des-agents-territoriaux-specialises-des-ecoles-maternelles-atsem-4769"/>
              </a:rPr>
              <a:t>Les missions des agents territoriaux spécialisés des écoles maternelles (rapport IGEN N°2017-068 – JUILLET 2017)</a:t>
            </a:r>
            <a:endParaRPr lang="fr-FR" sz="2400" b="1" u="sng" dirty="0">
              <a:solidFill>
                <a:schemeClr val="bg1"/>
              </a:solidFill>
            </a:endParaRPr>
          </a:p>
          <a:p>
            <a:pPr marL="285750" lvl="1">
              <a:defRPr/>
            </a:pPr>
            <a:r>
              <a:rPr lang="fr-FR" sz="2400" b="1" dirty="0">
                <a:solidFill>
                  <a:schemeClr val="bg1"/>
                </a:solidFill>
                <a:hlinkClick r:id="rId6" action="ppaction://hlinkpres?slideindex=1&amp;slidetitle="/>
              </a:rPr>
              <a:t>Points repères liés à la fonction d’ATSEM</a:t>
            </a:r>
            <a:endParaRPr lang="fr-FR" sz="2400" b="1" dirty="0">
              <a:solidFill>
                <a:schemeClr val="bg1"/>
              </a:solidFill>
            </a:endParaRPr>
          </a:p>
          <a:p>
            <a:pPr marL="285750" lvl="1">
              <a:defRPr/>
            </a:pPr>
            <a:r>
              <a:rPr lang="fr-FR" sz="2400" b="1" dirty="0">
                <a:solidFill>
                  <a:schemeClr val="bg2">
                    <a:lumMod val="20000"/>
                    <a:lumOff val="80000"/>
                  </a:schemeClr>
                </a:solidFill>
                <a:hlinkClick r:id="rId7"/>
              </a:rPr>
              <a:t>Site circonscription de Montbéliard 1</a:t>
            </a:r>
            <a:endParaRPr lang="fr-FR" sz="2400" b="1" dirty="0">
              <a:solidFill>
                <a:schemeClr val="bg2">
                  <a:lumMod val="20000"/>
                  <a:lumOff val="80000"/>
                </a:schemeClr>
              </a:solidFill>
            </a:endParaRPr>
          </a:p>
          <a:p>
            <a:pPr marL="285750" lvl="1">
              <a:defRPr/>
            </a:pPr>
            <a:r>
              <a:rPr lang="fr-FR" sz="2400" b="1" dirty="0">
                <a:solidFill>
                  <a:schemeClr val="bg1"/>
                </a:solidFill>
                <a:hlinkClick r:id="rId8"/>
              </a:rPr>
              <a:t>Maternelle circo 25 </a:t>
            </a:r>
            <a:endParaRPr lang="fr-FR" sz="2400" b="1" dirty="0">
              <a:solidFill>
                <a:schemeClr val="bg1"/>
              </a:solidFill>
            </a:endParaRPr>
          </a:p>
        </p:txBody>
      </p:sp>
    </p:spTree>
    <p:extLst>
      <p:ext uri="{BB962C8B-B14F-4D97-AF65-F5344CB8AC3E}">
        <p14:creationId xmlns:p14="http://schemas.microsoft.com/office/powerpoint/2010/main" val="340762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5400" b="1" dirty="0"/>
              <a:t>Une charte de collaboration PE/ATSEM </a:t>
            </a:r>
          </a:p>
        </p:txBody>
      </p:sp>
      <p:sp>
        <p:nvSpPr>
          <p:cNvPr id="3" name="Espace réservé du contenu 2"/>
          <p:cNvSpPr>
            <a:spLocks noGrp="1"/>
          </p:cNvSpPr>
          <p:nvPr>
            <p:ph idx="1"/>
          </p:nvPr>
        </p:nvSpPr>
        <p:spPr>
          <a:xfrm>
            <a:off x="1103312" y="3212976"/>
            <a:ext cx="8946541" cy="3035423"/>
          </a:xfrm>
        </p:spPr>
        <p:txBody>
          <a:bodyPr>
            <a:normAutofit/>
          </a:bodyPr>
          <a:lstStyle/>
          <a:p>
            <a:r>
              <a:rPr lang="fr-FR" sz="3200" dirty="0"/>
              <a:t>Un exemple de Charte sur la </a:t>
            </a:r>
            <a:r>
              <a:rPr lang="fr-FR" sz="3200" dirty="0" smtClean="0"/>
              <a:t>circonscription (non diffusable)</a:t>
            </a:r>
            <a:endParaRPr lang="fr-FR" sz="3200" dirty="0"/>
          </a:p>
        </p:txBody>
      </p:sp>
    </p:spTree>
    <p:extLst>
      <p:ext uri="{BB962C8B-B14F-4D97-AF65-F5344CB8AC3E}">
        <p14:creationId xmlns:p14="http://schemas.microsoft.com/office/powerpoint/2010/main" val="55433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5400" b="1" dirty="0"/>
              <a:t>La Laïcité </a:t>
            </a:r>
          </a:p>
        </p:txBody>
      </p:sp>
      <p:sp>
        <p:nvSpPr>
          <p:cNvPr id="3" name="Espace réservé du contenu 2"/>
          <p:cNvSpPr>
            <a:spLocks noGrp="1"/>
          </p:cNvSpPr>
          <p:nvPr>
            <p:ph idx="1"/>
          </p:nvPr>
        </p:nvSpPr>
        <p:spPr>
          <a:xfrm>
            <a:off x="839416" y="1268760"/>
            <a:ext cx="9210437" cy="4979639"/>
          </a:xfrm>
        </p:spPr>
        <p:txBody>
          <a:bodyPr>
            <a:normAutofit/>
          </a:bodyPr>
          <a:lstStyle/>
          <a:p>
            <a:pPr marL="285750" indent="-285750" algn="just">
              <a:buFont typeface="Arial" panose="020B0604020202020204" pitchFamily="34" charset="0"/>
              <a:buChar char="•"/>
            </a:pPr>
            <a:r>
              <a:rPr lang="fr-FR" sz="2000" dirty="0"/>
              <a:t>L'interdiction de prosélytisme s'applique aussi bien aux élèves qu'aux intervenants extérieurs (notamment aux parents) et aux personnels.</a:t>
            </a:r>
          </a:p>
          <a:p>
            <a:pPr marL="285750" indent="-285750" algn="just">
              <a:buFont typeface="Arial" panose="020B0604020202020204" pitchFamily="34" charset="0"/>
              <a:buChar char="•"/>
            </a:pPr>
            <a:r>
              <a:rPr lang="fr-FR" sz="2000" dirty="0"/>
              <a:t> L’Article L 141-5-2 du code de l’éducation, créé par la loi du 26 juillet 2019 pour une école de la confiance renforce la protection des élèves contre le prosélytisme et précise que « </a:t>
            </a:r>
            <a:r>
              <a:rPr lang="fr-FR" sz="2000" i="1" dirty="0"/>
              <a:t>L'Etat protège la liberté de conscience des élèves. Les comportements constitutifs de pressions sur les croyances des élèves ou de tentatives d'endoctrinement de ceux-ci sont interdits dans les écoles publiques et les établissements publics locaux d'enseignement, à leurs abords immédiats et pendant toute activité liée à l'enseignement </a:t>
            </a:r>
            <a:r>
              <a:rPr lang="fr-FR" sz="2000" dirty="0"/>
              <a:t>». </a:t>
            </a:r>
          </a:p>
          <a:p>
            <a:pPr marL="285750" indent="-285750" algn="just">
              <a:buFont typeface="Arial" panose="020B0604020202020204" pitchFamily="34" charset="0"/>
              <a:buChar char="•"/>
            </a:pPr>
            <a:endParaRPr lang="fr-FR" sz="2000" dirty="0"/>
          </a:p>
          <a:p>
            <a:pPr marL="171450" indent="-171450" algn="just">
              <a:buFont typeface="Wingdings" panose="05000000000000000000" pitchFamily="2" charset="2"/>
              <a:buChar char="Ø"/>
            </a:pPr>
            <a:r>
              <a:rPr lang="fr-FR" dirty="0"/>
              <a:t> </a:t>
            </a:r>
            <a:r>
              <a:rPr lang="fr-FR" sz="2000" b="1" u="sng" dirty="0"/>
              <a:t>Fixer le cadre pédagogique de l’école laïque en réunion de rentrée</a:t>
            </a:r>
            <a:endParaRPr lang="fr-FR" sz="1800" b="1" u="sng" dirty="0"/>
          </a:p>
          <a:p>
            <a:pPr marL="171450" indent="-171450" algn="just">
              <a:spcAft>
                <a:spcPts val="600"/>
              </a:spcAft>
              <a:buFont typeface="Arial" panose="020B0604020202020204" pitchFamily="34" charset="0"/>
              <a:buChar char="•"/>
            </a:pPr>
            <a:r>
              <a:rPr lang="fr-FR" sz="2000" dirty="0"/>
              <a:t>Rappel des textes, du cadre réglementaire et pédagogique, et de la charte de la laïcité ;</a:t>
            </a:r>
          </a:p>
          <a:p>
            <a:pPr marL="171450" indent="-171450" algn="just">
              <a:spcAft>
                <a:spcPts val="600"/>
              </a:spcAft>
              <a:buFont typeface="Arial" panose="020B0604020202020204" pitchFamily="34" charset="0"/>
              <a:buChar char="•"/>
            </a:pPr>
            <a:endParaRPr lang="fr-FR" sz="2000" dirty="0"/>
          </a:p>
        </p:txBody>
      </p:sp>
    </p:spTree>
    <p:extLst>
      <p:ext uri="{BB962C8B-B14F-4D97-AF65-F5344CB8AC3E}">
        <p14:creationId xmlns:p14="http://schemas.microsoft.com/office/powerpoint/2010/main" val="20914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4BB78-3531-4644-BA04-FCFF89124547}"/>
              </a:ext>
            </a:extLst>
          </p:cNvPr>
          <p:cNvSpPr>
            <a:spLocks noGrp="1"/>
          </p:cNvSpPr>
          <p:nvPr>
            <p:ph type="title"/>
          </p:nvPr>
        </p:nvSpPr>
        <p:spPr>
          <a:xfrm>
            <a:off x="958956" y="476672"/>
            <a:ext cx="5713108" cy="970450"/>
          </a:xfrm>
        </p:spPr>
        <p:txBody>
          <a:bodyPr/>
          <a:lstStyle/>
          <a:p>
            <a:r>
              <a:rPr lang="fr-FR" sz="5400" b="1" dirty="0"/>
              <a:t>Nuage de mots</a:t>
            </a:r>
            <a:br>
              <a:rPr lang="fr-FR" sz="5400" b="1" dirty="0"/>
            </a:br>
            <a:endParaRPr lang="fr-FR" sz="5400" b="1" dirty="0"/>
          </a:p>
        </p:txBody>
      </p:sp>
      <p:sp>
        <p:nvSpPr>
          <p:cNvPr id="3" name="Rectangle 2">
            <a:extLst>
              <a:ext uri="{FF2B5EF4-FFF2-40B4-BE49-F238E27FC236}">
                <a16:creationId xmlns:a16="http://schemas.microsoft.com/office/drawing/2014/main" id="{E2AE9772-954A-40AA-BF00-5A61ED208716}"/>
              </a:ext>
            </a:extLst>
          </p:cNvPr>
          <p:cNvSpPr/>
          <p:nvPr/>
        </p:nvSpPr>
        <p:spPr>
          <a:xfrm>
            <a:off x="1703512" y="1388623"/>
            <a:ext cx="8726124" cy="6494085"/>
          </a:xfrm>
          <a:prstGeom prst="rect">
            <a:avLst/>
          </a:prstGeom>
        </p:spPr>
        <p:txBody>
          <a:bodyPr wrap="square">
            <a:spAutoFit/>
          </a:bodyPr>
          <a:lstStyle/>
          <a:p>
            <a:r>
              <a:rPr lang="fr-FR" sz="3200" dirty="0"/>
              <a:t> </a:t>
            </a:r>
          </a:p>
          <a:p>
            <a:endParaRPr lang="fr-FR" sz="3200" i="1" dirty="0"/>
          </a:p>
          <a:p>
            <a:r>
              <a:rPr lang="fr-FR" sz="3200" i="1" dirty="0"/>
              <a:t>« 2 mots qui caractérisent nos métiers »</a:t>
            </a:r>
          </a:p>
          <a:p>
            <a:endParaRPr lang="fr-FR" sz="3200" i="1" dirty="0"/>
          </a:p>
          <a:p>
            <a:endParaRPr lang="fr-FR" sz="3200" i="1" dirty="0"/>
          </a:p>
          <a:p>
            <a:endParaRPr lang="fr-FR" sz="3200" i="1" dirty="0"/>
          </a:p>
          <a:p>
            <a:endParaRPr lang="fr-FR" sz="3200" i="1" dirty="0"/>
          </a:p>
          <a:p>
            <a:endParaRPr lang="fr-FR" sz="3200" i="1" dirty="0"/>
          </a:p>
          <a:p>
            <a:endParaRPr lang="fr-FR" sz="3200" i="1" dirty="0"/>
          </a:p>
          <a:p>
            <a:r>
              <a:rPr lang="fr-FR" sz="2800" i="1" dirty="0"/>
              <a:t> </a:t>
            </a:r>
            <a:r>
              <a:rPr lang="fr-FR" sz="2800" i="1" dirty="0">
                <a:hlinkClick r:id="rId3"/>
              </a:rPr>
              <a:t>https://app.wooclap.com/events/XXNARZ/0</a:t>
            </a:r>
            <a:r>
              <a:rPr lang="fr-FR" sz="2800" i="1" dirty="0"/>
              <a:t> </a:t>
            </a:r>
          </a:p>
          <a:p>
            <a:endParaRPr lang="fr-FR" sz="3200" i="1" dirty="0"/>
          </a:p>
          <a:p>
            <a:endParaRPr lang="fr-FR" sz="3200" i="1" dirty="0"/>
          </a:p>
          <a:p>
            <a:r>
              <a:rPr lang="fr-FR" dirty="0"/>
              <a:t/>
            </a:r>
            <a:br>
              <a:rPr lang="fr-FR" dirty="0"/>
            </a:br>
            <a:endParaRPr lang="fr-FR" dirty="0"/>
          </a:p>
        </p:txBody>
      </p:sp>
      <p:pic>
        <p:nvPicPr>
          <p:cNvPr id="5" name="Image 4">
            <a:extLst>
              <a:ext uri="{FF2B5EF4-FFF2-40B4-BE49-F238E27FC236}">
                <a16:creationId xmlns:a16="http://schemas.microsoft.com/office/drawing/2014/main" id="{FDD56C43-C183-4CB0-8AF2-57BB570544E6}"/>
              </a:ext>
            </a:extLst>
          </p:cNvPr>
          <p:cNvPicPr>
            <a:picLocks noChangeAspect="1"/>
          </p:cNvPicPr>
          <p:nvPr/>
        </p:nvPicPr>
        <p:blipFill>
          <a:blip r:embed="rId4"/>
          <a:stretch>
            <a:fillRect/>
          </a:stretch>
        </p:blipFill>
        <p:spPr>
          <a:xfrm>
            <a:off x="7608168" y="188640"/>
            <a:ext cx="2160239" cy="1894128"/>
          </a:xfrm>
          <a:prstGeom prst="rect">
            <a:avLst/>
          </a:prstGeom>
        </p:spPr>
      </p:pic>
      <p:pic>
        <p:nvPicPr>
          <p:cNvPr id="6" name="Image 5">
            <a:extLst>
              <a:ext uri="{FF2B5EF4-FFF2-40B4-BE49-F238E27FC236}">
                <a16:creationId xmlns:a16="http://schemas.microsoft.com/office/drawing/2014/main" id="{6E41BA74-9A9F-465D-91E9-87A23D9F01A6}"/>
              </a:ext>
            </a:extLst>
          </p:cNvPr>
          <p:cNvPicPr>
            <a:picLocks noChangeAspect="1"/>
          </p:cNvPicPr>
          <p:nvPr/>
        </p:nvPicPr>
        <p:blipFill rotWithShape="1">
          <a:blip r:embed="rId5"/>
          <a:srcRect l="6885" t="30360" r="4523" b="17106"/>
          <a:stretch/>
        </p:blipFill>
        <p:spPr>
          <a:xfrm>
            <a:off x="1762364" y="3003682"/>
            <a:ext cx="7992888" cy="2664730"/>
          </a:xfrm>
          <a:prstGeom prst="rect">
            <a:avLst/>
          </a:prstGeom>
        </p:spPr>
      </p:pic>
    </p:spTree>
    <p:extLst>
      <p:ext uri="{BB962C8B-B14F-4D97-AF65-F5344CB8AC3E}">
        <p14:creationId xmlns:p14="http://schemas.microsoft.com/office/powerpoint/2010/main" val="236185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3DE6CD-2973-4F9B-B422-6A9B0AF15386}"/>
              </a:ext>
            </a:extLst>
          </p:cNvPr>
          <p:cNvSpPr/>
          <p:nvPr/>
        </p:nvSpPr>
        <p:spPr>
          <a:xfrm>
            <a:off x="407368" y="403354"/>
            <a:ext cx="540060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chemeClr val="tx1"/>
                </a:solidFill>
              </a:rPr>
              <a:t>ETUDE DE CAS</a:t>
            </a:r>
          </a:p>
        </p:txBody>
      </p:sp>
      <p:sp>
        <p:nvSpPr>
          <p:cNvPr id="3" name="Ellipse 2">
            <a:extLst>
              <a:ext uri="{FF2B5EF4-FFF2-40B4-BE49-F238E27FC236}">
                <a16:creationId xmlns:a16="http://schemas.microsoft.com/office/drawing/2014/main" id="{D62356CF-118E-4C94-9FBD-B6AE09F40A37}"/>
              </a:ext>
            </a:extLst>
          </p:cNvPr>
          <p:cNvSpPr/>
          <p:nvPr/>
        </p:nvSpPr>
        <p:spPr>
          <a:xfrm>
            <a:off x="911424" y="1340768"/>
            <a:ext cx="3816424"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u="sng" dirty="0">
                <a:solidFill>
                  <a:schemeClr val="tx1"/>
                </a:solidFill>
              </a:rPr>
              <a:t>Cas n°1 : </a:t>
            </a:r>
            <a:r>
              <a:rPr lang="fr-FR" sz="1600" b="1" dirty="0">
                <a:solidFill>
                  <a:schemeClr val="tx1"/>
                </a:solidFill>
              </a:rPr>
              <a:t>Deux enseignantes sont de surveillance de cour, un élève tombe et s’écorche, l’enfant est envoyé auprès des ATSEM pour soigner l’écorchure. Est-ce possible?</a:t>
            </a:r>
          </a:p>
        </p:txBody>
      </p:sp>
      <p:sp>
        <p:nvSpPr>
          <p:cNvPr id="4" name="Ellipse 3">
            <a:extLst>
              <a:ext uri="{FF2B5EF4-FFF2-40B4-BE49-F238E27FC236}">
                <a16:creationId xmlns:a16="http://schemas.microsoft.com/office/drawing/2014/main" id="{6B1BC9D7-62E9-4BCC-8BDD-F1A795CBA280}"/>
              </a:ext>
            </a:extLst>
          </p:cNvPr>
          <p:cNvSpPr/>
          <p:nvPr/>
        </p:nvSpPr>
        <p:spPr>
          <a:xfrm>
            <a:off x="7896200" y="1340768"/>
            <a:ext cx="3816424" cy="2448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u="sng" dirty="0">
                <a:solidFill>
                  <a:schemeClr val="tx1"/>
                </a:solidFill>
              </a:rPr>
              <a:t>Cas n°3 : </a:t>
            </a:r>
            <a:r>
              <a:rPr lang="fr-FR" sz="1600" b="1" dirty="0">
                <a:solidFill>
                  <a:schemeClr val="tx1"/>
                </a:solidFill>
              </a:rPr>
              <a:t>Je suis enseignante en PS et, en début d’année scolaire, je souhaite avoir deux ATSEM le matin. Est-il possible d’y répondre favorablement? Pourquoi?</a:t>
            </a:r>
          </a:p>
        </p:txBody>
      </p:sp>
      <p:sp>
        <p:nvSpPr>
          <p:cNvPr id="5" name="Ellipse 4">
            <a:extLst>
              <a:ext uri="{FF2B5EF4-FFF2-40B4-BE49-F238E27FC236}">
                <a16:creationId xmlns:a16="http://schemas.microsoft.com/office/drawing/2014/main" id="{8CE1DEE6-B72F-47B9-B61D-B4CBBF7E8F18}"/>
              </a:ext>
            </a:extLst>
          </p:cNvPr>
          <p:cNvSpPr/>
          <p:nvPr/>
        </p:nvSpPr>
        <p:spPr>
          <a:xfrm>
            <a:off x="4403812" y="2582251"/>
            <a:ext cx="3600400"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u="sng" dirty="0">
                <a:solidFill>
                  <a:schemeClr val="tx1"/>
                </a:solidFill>
              </a:rPr>
              <a:t>Cas n°2 : </a:t>
            </a:r>
            <a:r>
              <a:rPr lang="fr-FR" sz="1600" b="1" dirty="0">
                <a:solidFill>
                  <a:schemeClr val="tx1"/>
                </a:solidFill>
              </a:rPr>
              <a:t>Une sortie scolaire est prévue en intégrant le repas de midi. Suis-je obligé(e) d’y aller si je suis ATSEM?</a:t>
            </a:r>
          </a:p>
        </p:txBody>
      </p:sp>
      <p:sp>
        <p:nvSpPr>
          <p:cNvPr id="6" name="Ellipse 5">
            <a:extLst>
              <a:ext uri="{FF2B5EF4-FFF2-40B4-BE49-F238E27FC236}">
                <a16:creationId xmlns:a16="http://schemas.microsoft.com/office/drawing/2014/main" id="{2E33447C-3000-4D18-B627-12779F238346}"/>
              </a:ext>
            </a:extLst>
          </p:cNvPr>
          <p:cNvSpPr/>
          <p:nvPr/>
        </p:nvSpPr>
        <p:spPr>
          <a:xfrm>
            <a:off x="1127448" y="4365104"/>
            <a:ext cx="3600400"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u="sng" dirty="0">
                <a:solidFill>
                  <a:schemeClr val="tx1"/>
                </a:solidFill>
              </a:rPr>
              <a:t>Cas n°4 : </a:t>
            </a:r>
            <a:r>
              <a:rPr lang="fr-FR" sz="1600" b="1" dirty="0">
                <a:solidFill>
                  <a:schemeClr val="tx1"/>
                </a:solidFill>
              </a:rPr>
              <a:t>Un élève vomit lors d’un atelier. L’ATSEM prend l’initiative de changer l’enfant.</a:t>
            </a:r>
          </a:p>
        </p:txBody>
      </p:sp>
      <p:sp>
        <p:nvSpPr>
          <p:cNvPr id="7" name="Ellipse 6">
            <a:extLst>
              <a:ext uri="{FF2B5EF4-FFF2-40B4-BE49-F238E27FC236}">
                <a16:creationId xmlns:a16="http://schemas.microsoft.com/office/drawing/2014/main" id="{8C3F3397-4F2C-421A-BF3C-52E14058EE4D}"/>
              </a:ext>
            </a:extLst>
          </p:cNvPr>
          <p:cNvSpPr/>
          <p:nvPr/>
        </p:nvSpPr>
        <p:spPr>
          <a:xfrm>
            <a:off x="7896200" y="4221088"/>
            <a:ext cx="3816424"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u="sng" dirty="0">
                <a:solidFill>
                  <a:schemeClr val="tx1"/>
                </a:solidFill>
              </a:rPr>
              <a:t>Cas n°5 : </a:t>
            </a:r>
            <a:r>
              <a:rPr lang="fr-FR" sz="1600" b="1" dirty="0">
                <a:solidFill>
                  <a:schemeClr val="tx1"/>
                </a:solidFill>
              </a:rPr>
              <a:t>Une enseignante et une ATSEM surveillent la cour de récréation. Un enfant fait tomber son doudou dans la boue. Qui doit le ramasser? </a:t>
            </a:r>
          </a:p>
        </p:txBody>
      </p:sp>
    </p:spTree>
    <p:extLst>
      <p:ext uri="{BB962C8B-B14F-4D97-AF65-F5344CB8AC3E}">
        <p14:creationId xmlns:p14="http://schemas.microsoft.com/office/powerpoint/2010/main" val="97816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F4F939-9E3B-43AA-9FBF-A85BEAD239D0}"/>
              </a:ext>
            </a:extLst>
          </p:cNvPr>
          <p:cNvSpPr>
            <a:spLocks noGrp="1"/>
          </p:cNvSpPr>
          <p:nvPr>
            <p:ph type="title"/>
          </p:nvPr>
        </p:nvSpPr>
        <p:spPr/>
        <p:txBody>
          <a:bodyPr/>
          <a:lstStyle/>
          <a:p>
            <a:r>
              <a:rPr lang="fr-FR" b="1" dirty="0"/>
              <a:t>3.	Retour, analyse et temps d’échanges</a:t>
            </a:r>
          </a:p>
        </p:txBody>
      </p:sp>
      <p:pic>
        <p:nvPicPr>
          <p:cNvPr id="5" name="Espace réservé du contenu 4">
            <a:extLst>
              <a:ext uri="{FF2B5EF4-FFF2-40B4-BE49-F238E27FC236}">
                <a16:creationId xmlns:a16="http://schemas.microsoft.com/office/drawing/2014/main" id="{C93D1DB5-36B4-499B-B4C6-BDD0605E8495}"/>
              </a:ext>
            </a:extLst>
          </p:cNvPr>
          <p:cNvPicPr>
            <a:picLocks noGrp="1" noChangeAspect="1"/>
          </p:cNvPicPr>
          <p:nvPr>
            <p:ph idx="1"/>
          </p:nvPr>
        </p:nvPicPr>
        <p:blipFill>
          <a:blip r:embed="rId3"/>
          <a:stretch>
            <a:fillRect/>
          </a:stretch>
        </p:blipFill>
        <p:spPr>
          <a:xfrm>
            <a:off x="3359696" y="2348880"/>
            <a:ext cx="4536504" cy="3240360"/>
          </a:xfrm>
        </p:spPr>
      </p:pic>
    </p:spTree>
    <p:extLst>
      <p:ext uri="{BB962C8B-B14F-4D97-AF65-F5344CB8AC3E}">
        <p14:creationId xmlns:p14="http://schemas.microsoft.com/office/powerpoint/2010/main" val="12656794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1795</TotalTime>
  <Words>1590</Words>
  <Application>Microsoft Office PowerPoint</Application>
  <DocSecurity>0</DocSecurity>
  <PresentationFormat>Grand écran</PresentationFormat>
  <Paragraphs>154</Paragraphs>
  <Slides>30</Slides>
  <Notes>24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30</vt:i4>
      </vt:variant>
    </vt:vector>
  </HeadingPairs>
  <TitlesOfParts>
    <vt:vector size="38" baseType="lpstr">
      <vt:lpstr>Arial</vt:lpstr>
      <vt:lpstr>Arial MT</vt:lpstr>
      <vt:lpstr>Calibri</vt:lpstr>
      <vt:lpstr>Century Gothic</vt:lpstr>
      <vt:lpstr>Comic Sans MS</vt:lpstr>
      <vt:lpstr>Wingdings</vt:lpstr>
      <vt:lpstr>Wingdings 3</vt:lpstr>
      <vt:lpstr>Ion</vt:lpstr>
      <vt:lpstr>Formation PE/ATSEM</vt:lpstr>
      <vt:lpstr>Plan de la matinée </vt:lpstr>
      <vt:lpstr>Introduction </vt:lpstr>
      <vt:lpstr>Des textes et deux sites </vt:lpstr>
      <vt:lpstr>Une charte de collaboration PE/ATSEM </vt:lpstr>
      <vt:lpstr>La Laïcité </vt:lpstr>
      <vt:lpstr>Nuage de mots </vt:lpstr>
      <vt:lpstr>Présentation PowerPoint</vt:lpstr>
      <vt:lpstr>3. Retour, analyse et temps d’échanges</vt:lpstr>
      <vt:lpstr>Présentation PowerPoint</vt:lpstr>
      <vt:lpstr>Cas n°1 : ce que disent les textes</vt:lpstr>
      <vt:lpstr>Cas n°1 : ce que disent les textes</vt:lpstr>
      <vt:lpstr>Présentation PowerPoint</vt:lpstr>
      <vt:lpstr>Cas n°2 : ce que disent les textes</vt:lpstr>
      <vt:lpstr>Présentation PowerPoint</vt:lpstr>
      <vt:lpstr>Cas n°3 : ce que disent les textes</vt:lpstr>
      <vt:lpstr>Cas n°3 : ce que disent les textes</vt:lpstr>
      <vt:lpstr> Cas n°3 : ce que disent les chercheurs</vt:lpstr>
      <vt:lpstr> Cas n°3 : ce que disent les chercheurs</vt:lpstr>
      <vt:lpstr>Présentation PowerPoint</vt:lpstr>
      <vt:lpstr>Cas n°4 : ce que disent les textes</vt:lpstr>
      <vt:lpstr>Présentation PowerPoint</vt:lpstr>
      <vt:lpstr>1. Spécificité de l’école maternelle  </vt:lpstr>
      <vt:lpstr>Présentation PowerPoint</vt:lpstr>
      <vt:lpstr>2. Nécessité et complexité des collaborations</vt:lpstr>
      <vt:lpstr>Conclusion </vt:lpstr>
      <vt:lpstr>Présentation PowerPoint</vt:lpstr>
      <vt:lpstr>FORMATION DU 17/01/2024</vt:lpstr>
      <vt:lpstr>FORMATION DU 24/01/2024</vt:lpstr>
      <vt:lpstr>FORMATION DU 31/01/2024</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 école</dc:title>
  <dc:subject/>
  <dc:creator>superu</dc:creator>
  <cp:keywords/>
  <dc:description/>
  <cp:lastModifiedBy>superu</cp:lastModifiedBy>
  <cp:revision>308</cp:revision>
  <dcterms:created xsi:type="dcterms:W3CDTF">2022-09-05T12:02:12Z</dcterms:created>
  <dcterms:modified xsi:type="dcterms:W3CDTF">2024-02-01T11:14:53Z</dcterms:modified>
  <cp:category/>
  <dc:identifier/>
  <cp:contentStatus/>
  <dc:language/>
  <cp:version/>
</cp:coreProperties>
</file>